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4"/>
  </p:notesMasterIdLst>
  <p:handoutMasterIdLst>
    <p:handoutMasterId r:id="rId5"/>
  </p:handoutMasterIdLst>
  <p:sldIdLst>
    <p:sldId id="256" r:id="rId2"/>
    <p:sldId id="257" r:id="rId3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1231" autoAdjust="0"/>
  </p:normalViewPr>
  <p:slideViewPr>
    <p:cSldViewPr snapToGrid="0">
      <p:cViewPr>
        <p:scale>
          <a:sx n="60" d="100"/>
          <a:sy n="60" d="100"/>
        </p:scale>
        <p:origin x="-8192" y="-8392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cher, Kevin J" userId="S::kjb2006@wildcats.unh.edu::bc0761de-73ef-4d26-aadb-c1dad3bfb527" providerId="AD" clId="Web-{B44EA868-877A-4A63-B0BE-284DCB763277}"/>
    <pc:docChg chg="mod modSld modMainMaster setSldSz">
      <pc:chgData name="Bucher, Kevin J" userId="S::kjb2006@wildcats.unh.edu::bc0761de-73ef-4d26-aadb-c1dad3bfb527" providerId="AD" clId="Web-{B44EA868-877A-4A63-B0BE-284DCB763277}" dt="2018-04-11T16:35:21.321" v="21"/>
      <pc:docMkLst>
        <pc:docMk/>
      </pc:docMkLst>
      <pc:sldChg chg="addSp modSp">
        <pc:chgData name="Bucher, Kevin J" userId="S::kjb2006@wildcats.unh.edu::bc0761de-73ef-4d26-aadb-c1dad3bfb527" providerId="AD" clId="Web-{B44EA868-877A-4A63-B0BE-284DCB763277}" dt="2018-04-11T16:34:48.383" v="19"/>
        <pc:sldMkLst>
          <pc:docMk/>
          <pc:sldMk cId="109857222" sldId="256"/>
        </pc:sldMkLst>
        <pc:spChg chg="mod">
          <ac:chgData name="Bucher, Kevin J" userId="S::kjb2006@wildcats.unh.edu::bc0761de-73ef-4d26-aadb-c1dad3bfb527" providerId="AD" clId="Web-{B44EA868-877A-4A63-B0BE-284DCB763277}" dt="2018-04-11T16:30:39.784" v="3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Bucher, Kevin J" userId="S::kjb2006@wildcats.unh.edu::bc0761de-73ef-4d26-aadb-c1dad3bfb527" providerId="AD" clId="Web-{B44EA868-877A-4A63-B0BE-284DCB763277}" dt="2018-04-11T16:30:23.143" v="0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Bucher, Kevin J" userId="S::kjb2006@wildcats.unh.edu::bc0761de-73ef-4d26-aadb-c1dad3bfb527" providerId="AD" clId="Web-{B44EA868-877A-4A63-B0BE-284DCB763277}" dt="2018-04-11T16:34:48.383" v="19"/>
          <ac:spMkLst>
            <pc:docMk/>
            <pc:sldMk cId="109857222" sldId="256"/>
            <ac:spMk id="4" creationId="{008529C7-3898-44FB-AE68-B6B720936E22}"/>
          </ac:spMkLst>
        </pc:spChg>
      </pc:sldChg>
    </pc:docChg>
  </pc:docChgLst>
  <pc:docChgLst>
    <pc:chgData name="UNHSEDS01p, Pool" userId="4e512b6c-139f-4fb9-ac12-9636e4e7f401" providerId="ADAL" clId="{3C70DE71-AEBB-45B4-A175-27C7CE60BEC3}"/>
    <pc:docChg chg="undo custSel addSld delSld modSld">
      <pc:chgData name="UNHSEDS01p, Pool" userId="4e512b6c-139f-4fb9-ac12-9636e4e7f401" providerId="ADAL" clId="{3C70DE71-AEBB-45B4-A175-27C7CE60BEC3}" dt="2018-04-15T22:44:59.955" v="4067" actId="1076"/>
      <pc:docMkLst>
        <pc:docMk/>
      </pc:docMkLst>
      <pc:sldChg chg="addSp delSp modSp mod setBg">
        <pc:chgData name="UNHSEDS01p, Pool" userId="4e512b6c-139f-4fb9-ac12-9636e4e7f401" providerId="ADAL" clId="{3C70DE71-AEBB-45B4-A175-27C7CE60BEC3}" dt="2018-04-15T22:44:59.955" v="4067" actId="1076"/>
        <pc:sldMkLst>
          <pc:docMk/>
          <pc:sldMk cId="109857222" sldId="256"/>
        </pc:sldMkLst>
        <pc:spChg chg="mod">
          <ac:chgData name="UNHSEDS01p, Pool" userId="4e512b6c-139f-4fb9-ac12-9636e4e7f401" providerId="ADAL" clId="{3C70DE71-AEBB-45B4-A175-27C7CE60BEC3}" dt="2018-04-15T20:25:05.287" v="1918" actId="207"/>
          <ac:spMkLst>
            <pc:docMk/>
            <pc:sldMk cId="109857222" sldId="256"/>
            <ac:spMk id="2" creationId="{2602837B-F618-6E4C-8ECE-7572D4565C8E}"/>
          </ac:spMkLst>
        </pc:spChg>
        <pc:spChg chg="del">
          <ac:chgData name="UNHSEDS01p, Pool" userId="4e512b6c-139f-4fb9-ac12-9636e4e7f401" providerId="ADAL" clId="{3C70DE71-AEBB-45B4-A175-27C7CE60BEC3}" dt="2018-04-11T16:35:47.664" v="0" actId="478"/>
          <ac:spMkLst>
            <pc:docMk/>
            <pc:sldMk cId="109857222" sldId="256"/>
            <ac:spMk id="4" creationId="{008529C7-3898-44FB-AE68-B6B720936E22}"/>
          </ac:spMkLst>
        </pc:spChg>
        <pc:spChg chg="mod">
          <ac:chgData name="UNHSEDS01p, Pool" userId="4e512b6c-139f-4fb9-ac12-9636e4e7f401" providerId="ADAL" clId="{3C70DE71-AEBB-45B4-A175-27C7CE60BEC3}" dt="2018-04-15T20:30:26.054" v="1931" actId="404"/>
          <ac:spMkLst>
            <pc:docMk/>
            <pc:sldMk cId="109857222" sldId="256"/>
            <ac:spMk id="5" creationId="{8A08F2AC-AB47-EE4E-9E17-D502FF32FA4C}"/>
          </ac:spMkLst>
        </pc:spChg>
        <pc:spChg chg="mod">
          <ac:chgData name="UNHSEDS01p, Pool" userId="4e512b6c-139f-4fb9-ac12-9636e4e7f401" providerId="ADAL" clId="{3C70DE71-AEBB-45B4-A175-27C7CE60BEC3}" dt="2018-04-15T20:33:24.962" v="1941" actId="14100"/>
          <ac:spMkLst>
            <pc:docMk/>
            <pc:sldMk cId="109857222" sldId="256"/>
            <ac:spMk id="7" creationId="{61D2EE32-9AB9-2349-B499-0DE5A25984E5}"/>
          </ac:spMkLst>
        </pc:spChg>
        <pc:spChg chg="mod">
          <ac:chgData name="UNHSEDS01p, Pool" userId="4e512b6c-139f-4fb9-ac12-9636e4e7f401" providerId="ADAL" clId="{3C70DE71-AEBB-45B4-A175-27C7CE60BEC3}" dt="2018-04-14T16:55:05.020" v="451" actId="1076"/>
          <ac:spMkLst>
            <pc:docMk/>
            <pc:sldMk cId="109857222" sldId="256"/>
            <ac:spMk id="8" creationId="{19A61BF8-8C9E-7648-B455-E49651864BF5}"/>
          </ac:spMkLst>
        </pc:spChg>
        <pc:spChg chg="add del">
          <ac:chgData name="UNHSEDS01p, Pool" userId="4e512b6c-139f-4fb9-ac12-9636e4e7f401" providerId="ADAL" clId="{3C70DE71-AEBB-45B4-A175-27C7CE60BEC3}" dt="2018-04-11T16:36:20.229" v="7" actId="26606"/>
          <ac:spMkLst>
            <pc:docMk/>
            <pc:sldMk cId="109857222" sldId="256"/>
            <ac:spMk id="8" creationId="{32BC26D8-82FB-445E-AA49-62A77D7C1EE0}"/>
          </ac:spMkLst>
        </pc:spChg>
        <pc:spChg chg="mod">
          <ac:chgData name="UNHSEDS01p, Pool" userId="4e512b6c-139f-4fb9-ac12-9636e4e7f401" providerId="ADAL" clId="{3C70DE71-AEBB-45B4-A175-27C7CE60BEC3}" dt="2018-04-15T21:46:46.041" v="2469" actId="1076"/>
          <ac:spMkLst>
            <pc:docMk/>
            <pc:sldMk cId="109857222" sldId="256"/>
            <ac:spMk id="10" creationId="{89F8D99C-8D9D-A347-AE40-D7F5E8B18FE0}"/>
          </ac:spMkLst>
        </pc:spChg>
        <pc:spChg chg="add del">
          <ac:chgData name="UNHSEDS01p, Pool" userId="4e512b6c-139f-4fb9-ac12-9636e4e7f401" providerId="ADAL" clId="{3C70DE71-AEBB-45B4-A175-27C7CE60BEC3}" dt="2018-04-11T16:36:20.229" v="7" actId="26606"/>
          <ac:spMkLst>
            <pc:docMk/>
            <pc:sldMk cId="109857222" sldId="256"/>
            <ac:spMk id="10" creationId="{CB44330D-EA18-4254-AA95-EB49948539B8}"/>
          </ac:spMkLst>
        </pc:spChg>
        <pc:spChg chg="mod">
          <ac:chgData name="UNHSEDS01p, Pool" userId="4e512b6c-139f-4fb9-ac12-9636e4e7f401" providerId="ADAL" clId="{3C70DE71-AEBB-45B4-A175-27C7CE60BEC3}" dt="2018-04-15T20:26:19.801" v="1925" actId="207"/>
          <ac:spMkLst>
            <pc:docMk/>
            <pc:sldMk cId="109857222" sldId="256"/>
            <ac:spMk id="11" creationId="{20BBEEF6-3366-EB4D-A4DC-75ABBB8D896D}"/>
          </ac:spMkLst>
        </pc:spChg>
        <pc:spChg chg="del mod">
          <ac:chgData name="UNHSEDS01p, Pool" userId="4e512b6c-139f-4fb9-ac12-9636e4e7f401" providerId="ADAL" clId="{3C70DE71-AEBB-45B4-A175-27C7CE60BEC3}" dt="2018-04-14T16:44:47.596" v="259" actId="478"/>
          <ac:spMkLst>
            <pc:docMk/>
            <pc:sldMk cId="109857222" sldId="256"/>
            <ac:spMk id="18" creationId="{29EDB202-B61C-F84C-B5DA-D57929CD8FF3}"/>
          </ac:spMkLst>
        </pc:spChg>
        <pc:spChg chg="mod">
          <ac:chgData name="UNHSEDS01p, Pool" userId="4e512b6c-139f-4fb9-ac12-9636e4e7f401" providerId="ADAL" clId="{3C70DE71-AEBB-45B4-A175-27C7CE60BEC3}" dt="2018-04-15T22:04:03.771" v="3072" actId="1076"/>
          <ac:spMkLst>
            <pc:docMk/>
            <pc:sldMk cId="109857222" sldId="256"/>
            <ac:spMk id="31" creationId="{4BDAD328-C65C-4E44-84DC-74C09419377C}"/>
          </ac:spMkLst>
        </pc:spChg>
        <pc:spChg chg="add mod">
          <ac:chgData name="UNHSEDS01p, Pool" userId="4e512b6c-139f-4fb9-ac12-9636e4e7f401" providerId="ADAL" clId="{3C70DE71-AEBB-45B4-A175-27C7CE60BEC3}" dt="2018-04-15T22:11:09.201" v="3341" actId="20577"/>
          <ac:spMkLst>
            <pc:docMk/>
            <pc:sldMk cId="109857222" sldId="256"/>
            <ac:spMk id="35" creationId="{E3E550D7-3676-4679-9FEE-6DBEE20FCB72}"/>
          </ac:spMkLst>
        </pc:spChg>
        <pc:spChg chg="add del mod">
          <ac:chgData name="UNHSEDS01p, Pool" userId="4e512b6c-139f-4fb9-ac12-9636e4e7f401" providerId="ADAL" clId="{3C70DE71-AEBB-45B4-A175-27C7CE60BEC3}" dt="2018-04-15T20:43:37.965" v="2000" actId="478"/>
          <ac:spMkLst>
            <pc:docMk/>
            <pc:sldMk cId="109857222" sldId="256"/>
            <ac:spMk id="36" creationId="{3F1CF8A4-E264-4CA9-9857-31308FCBE75A}"/>
          </ac:spMkLst>
        </pc:spChg>
        <pc:spChg chg="add del mod">
          <ac:chgData name="UNHSEDS01p, Pool" userId="4e512b6c-139f-4fb9-ac12-9636e4e7f401" providerId="ADAL" clId="{3C70DE71-AEBB-45B4-A175-27C7CE60BEC3}" dt="2018-04-15T20:43:01.993" v="1996" actId="478"/>
          <ac:spMkLst>
            <pc:docMk/>
            <pc:sldMk cId="109857222" sldId="256"/>
            <ac:spMk id="37" creationId="{997D6FD8-576F-41D6-9ACB-3B27FA45070D}"/>
          </ac:spMkLst>
        </pc:spChg>
        <pc:spChg chg="add del mod">
          <ac:chgData name="UNHSEDS01p, Pool" userId="4e512b6c-139f-4fb9-ac12-9636e4e7f401" providerId="ADAL" clId="{3C70DE71-AEBB-45B4-A175-27C7CE60BEC3}" dt="2018-04-15T20:43:01.296" v="1995" actId="478"/>
          <ac:spMkLst>
            <pc:docMk/>
            <pc:sldMk cId="109857222" sldId="256"/>
            <ac:spMk id="38" creationId="{BB6C63C1-32D7-4022-830A-89428F6BAD36}"/>
          </ac:spMkLst>
        </pc:spChg>
        <pc:spChg chg="add mod">
          <ac:chgData name="UNHSEDS01p, Pool" userId="4e512b6c-139f-4fb9-ac12-9636e4e7f401" providerId="ADAL" clId="{3C70DE71-AEBB-45B4-A175-27C7CE60BEC3}" dt="2018-04-15T22:10:28.172" v="3321" actId="14100"/>
          <ac:spMkLst>
            <pc:docMk/>
            <pc:sldMk cId="109857222" sldId="256"/>
            <ac:spMk id="39" creationId="{18C0A537-6108-45C8-BB38-1C55FBD025D6}"/>
          </ac:spMkLst>
        </pc:spChg>
        <pc:spChg chg="add del mod">
          <ac:chgData name="UNHSEDS01p, Pool" userId="4e512b6c-139f-4fb9-ac12-9636e4e7f401" providerId="ADAL" clId="{3C70DE71-AEBB-45B4-A175-27C7CE60BEC3}" dt="2018-04-15T20:43:03.137" v="1997" actId="478"/>
          <ac:spMkLst>
            <pc:docMk/>
            <pc:sldMk cId="109857222" sldId="256"/>
            <ac:spMk id="40" creationId="{C258F335-BF3C-43E8-922C-9E2CC96DC87F}"/>
          </ac:spMkLst>
        </pc:spChg>
        <pc:spChg chg="add del mod">
          <ac:chgData name="UNHSEDS01p, Pool" userId="4e512b6c-139f-4fb9-ac12-9636e4e7f401" providerId="ADAL" clId="{3C70DE71-AEBB-45B4-A175-27C7CE60BEC3}" dt="2018-04-15T20:43:04.702" v="1998" actId="478"/>
          <ac:spMkLst>
            <pc:docMk/>
            <pc:sldMk cId="109857222" sldId="256"/>
            <ac:spMk id="41" creationId="{BA05E814-A301-4C0E-9915-15E767896915}"/>
          </ac:spMkLst>
        </pc:spChg>
        <pc:spChg chg="add del mod">
          <ac:chgData name="UNHSEDS01p, Pool" userId="4e512b6c-139f-4fb9-ac12-9636e4e7f401" providerId="ADAL" clId="{3C70DE71-AEBB-45B4-A175-27C7CE60BEC3}" dt="2018-04-15T20:43:38.496" v="2001" actId="478"/>
          <ac:spMkLst>
            <pc:docMk/>
            <pc:sldMk cId="109857222" sldId="256"/>
            <ac:spMk id="42" creationId="{81A4A988-58A0-4FBC-9AB0-E268B77E1240}"/>
          </ac:spMkLst>
        </pc:spChg>
        <pc:spChg chg="add mod">
          <ac:chgData name="UNHSEDS01p, Pool" userId="4e512b6c-139f-4fb9-ac12-9636e4e7f401" providerId="ADAL" clId="{3C70DE71-AEBB-45B4-A175-27C7CE60BEC3}" dt="2018-04-15T22:07:18.209" v="3122" actId="14100"/>
          <ac:spMkLst>
            <pc:docMk/>
            <pc:sldMk cId="109857222" sldId="256"/>
            <ac:spMk id="43" creationId="{54F57B6A-B466-4FF9-ACAE-CA0FF1C5D2A1}"/>
          </ac:spMkLst>
        </pc:spChg>
        <pc:spChg chg="add mod">
          <ac:chgData name="UNHSEDS01p, Pool" userId="4e512b6c-139f-4fb9-ac12-9636e4e7f401" providerId="ADAL" clId="{3C70DE71-AEBB-45B4-A175-27C7CE60BEC3}" dt="2018-04-15T22:07:58.486" v="3137" actId="20577"/>
          <ac:spMkLst>
            <pc:docMk/>
            <pc:sldMk cId="109857222" sldId="256"/>
            <ac:spMk id="44" creationId="{DC5B9FF8-06E1-4C2D-8735-DF9A7E5D53AC}"/>
          </ac:spMkLst>
        </pc:spChg>
        <pc:spChg chg="add mod">
          <ac:chgData name="UNHSEDS01p, Pool" userId="4e512b6c-139f-4fb9-ac12-9636e4e7f401" providerId="ADAL" clId="{3C70DE71-AEBB-45B4-A175-27C7CE60BEC3}" dt="2018-04-15T22:08:31.281" v="3191" actId="20577"/>
          <ac:spMkLst>
            <pc:docMk/>
            <pc:sldMk cId="109857222" sldId="256"/>
            <ac:spMk id="45" creationId="{6E4F9E57-BCA8-4ACA-B95C-18E887241D8F}"/>
          </ac:spMkLst>
        </pc:spChg>
        <pc:spChg chg="add mod">
          <ac:chgData name="UNHSEDS01p, Pool" userId="4e512b6c-139f-4fb9-ac12-9636e4e7f401" providerId="ADAL" clId="{3C70DE71-AEBB-45B4-A175-27C7CE60BEC3}" dt="2018-04-15T22:07:48.275" v="3126" actId="1076"/>
          <ac:spMkLst>
            <pc:docMk/>
            <pc:sldMk cId="109857222" sldId="256"/>
            <ac:spMk id="46" creationId="{084EC7FB-9365-4746-97D6-9330DFFC63B7}"/>
          </ac:spMkLst>
        </pc:spChg>
        <pc:spChg chg="add del mod">
          <ac:chgData name="UNHSEDS01p, Pool" userId="4e512b6c-139f-4fb9-ac12-9636e4e7f401" providerId="ADAL" clId="{3C70DE71-AEBB-45B4-A175-27C7CE60BEC3}" dt="2018-04-15T20:44:49.566" v="2021" actId="478"/>
          <ac:spMkLst>
            <pc:docMk/>
            <pc:sldMk cId="109857222" sldId="256"/>
            <ac:spMk id="47" creationId="{42A90EB6-EA03-4D02-9C96-096E99D29673}"/>
          </ac:spMkLst>
        </pc:spChg>
        <pc:spChg chg="mod">
          <ac:chgData name="UNHSEDS01p, Pool" userId="4e512b6c-139f-4fb9-ac12-9636e4e7f401" providerId="ADAL" clId="{3C70DE71-AEBB-45B4-A175-27C7CE60BEC3}" dt="2018-04-15T22:04:16.331" v="3075" actId="1076"/>
          <ac:spMkLst>
            <pc:docMk/>
            <pc:sldMk cId="109857222" sldId="256"/>
            <ac:spMk id="47" creationId="{05DAC675-E1E3-FA49-997B-A3AD741F511D}"/>
          </ac:spMkLst>
        </pc:spChg>
        <pc:spChg chg="add mod">
          <ac:chgData name="UNHSEDS01p, Pool" userId="4e512b6c-139f-4fb9-ac12-9636e4e7f401" providerId="ADAL" clId="{3C70DE71-AEBB-45B4-A175-27C7CE60BEC3}" dt="2018-04-15T22:10:12.104" v="3319" actId="20577"/>
          <ac:spMkLst>
            <pc:docMk/>
            <pc:sldMk cId="109857222" sldId="256"/>
            <ac:spMk id="48" creationId="{BAFC7213-42C3-4AB2-8DE9-D3D2EA5C1D8C}"/>
          </ac:spMkLst>
        </pc:spChg>
        <pc:spChg chg="add mod">
          <ac:chgData name="UNHSEDS01p, Pool" userId="4e512b6c-139f-4fb9-ac12-9636e4e7f401" providerId="ADAL" clId="{3C70DE71-AEBB-45B4-A175-27C7CE60BEC3}" dt="2018-04-15T22:09:30.097" v="3264" actId="14100"/>
          <ac:spMkLst>
            <pc:docMk/>
            <pc:sldMk cId="109857222" sldId="256"/>
            <ac:spMk id="49" creationId="{9B4A01A3-D4BC-44AA-A875-21A49A3E8322}"/>
          </ac:spMkLst>
        </pc:spChg>
        <pc:spChg chg="mod">
          <ac:chgData name="UNHSEDS01p, Pool" userId="4e512b6c-139f-4fb9-ac12-9636e4e7f401" providerId="ADAL" clId="{3C70DE71-AEBB-45B4-A175-27C7CE60BEC3}" dt="2018-04-15T22:04:06.701" v="3073" actId="1076"/>
          <ac:spMkLst>
            <pc:docMk/>
            <pc:sldMk cId="109857222" sldId="256"/>
            <ac:spMk id="50" creationId="{629C723E-5FAF-E245-9241-E58F71514864}"/>
          </ac:spMkLst>
        </pc:spChg>
        <pc:spChg chg="mod">
          <ac:chgData name="UNHSEDS01p, Pool" userId="4e512b6c-139f-4fb9-ac12-9636e4e7f401" providerId="ADAL" clId="{3C70DE71-AEBB-45B4-A175-27C7CE60BEC3}" dt="2018-04-15T22:04:11.191" v="3074" actId="1076"/>
          <ac:spMkLst>
            <pc:docMk/>
            <pc:sldMk cId="109857222" sldId="256"/>
            <ac:spMk id="51" creationId="{E8113188-037B-7D46-99F1-5B49012BED2B}"/>
          </ac:spMkLst>
        </pc:spChg>
        <pc:spChg chg="add del mod">
          <ac:chgData name="UNHSEDS01p, Pool" userId="4e512b6c-139f-4fb9-ac12-9636e4e7f401" providerId="ADAL" clId="{3C70DE71-AEBB-45B4-A175-27C7CE60BEC3}" dt="2018-04-15T21:16:42.441" v="2132" actId="1076"/>
          <ac:spMkLst>
            <pc:docMk/>
            <pc:sldMk cId="109857222" sldId="256"/>
            <ac:spMk id="71" creationId="{15E9CFB1-4CCF-4B5E-97A3-3795DBDF10EF}"/>
          </ac:spMkLst>
        </pc:spChg>
        <pc:spChg chg="add mod">
          <ac:chgData name="UNHSEDS01p, Pool" userId="4e512b6c-139f-4fb9-ac12-9636e4e7f401" providerId="ADAL" clId="{3C70DE71-AEBB-45B4-A175-27C7CE60BEC3}" dt="2018-04-15T22:37:05.066" v="3927" actId="6549"/>
          <ac:spMkLst>
            <pc:docMk/>
            <pc:sldMk cId="109857222" sldId="256"/>
            <ac:spMk id="72" creationId="{5D6E6AAA-53C0-4B04-83CD-65AD5299B7FC}"/>
          </ac:spMkLst>
        </pc:spChg>
        <pc:spChg chg="add mod">
          <ac:chgData name="UNHSEDS01p, Pool" userId="4e512b6c-139f-4fb9-ac12-9636e4e7f401" providerId="ADAL" clId="{3C70DE71-AEBB-45B4-A175-27C7CE60BEC3}" dt="2018-04-15T22:43:21.046" v="4034" actId="6549"/>
          <ac:spMkLst>
            <pc:docMk/>
            <pc:sldMk cId="109857222" sldId="256"/>
            <ac:spMk id="91" creationId="{D3CACA32-5176-4F53-80BC-4A93973A5172}"/>
          </ac:spMkLst>
        </pc:spChg>
        <pc:spChg chg="add del mod">
          <ac:chgData name="UNHSEDS01p, Pool" userId="4e512b6c-139f-4fb9-ac12-9636e4e7f401" providerId="ADAL" clId="{3C70DE71-AEBB-45B4-A175-27C7CE60BEC3}" dt="2018-04-15T21:43:15.866" v="2429" actId="478"/>
          <ac:spMkLst>
            <pc:docMk/>
            <pc:sldMk cId="109857222" sldId="256"/>
            <ac:spMk id="98" creationId="{1F917ACA-DEC1-45C5-BD1D-5F5DB0786F5B}"/>
          </ac:spMkLst>
        </pc:spChg>
        <pc:spChg chg="add del mod">
          <ac:chgData name="UNHSEDS01p, Pool" userId="4e512b6c-139f-4fb9-ac12-9636e4e7f401" providerId="ADAL" clId="{3C70DE71-AEBB-45B4-A175-27C7CE60BEC3}" dt="2018-04-15T21:37:27.188" v="2352" actId="478"/>
          <ac:spMkLst>
            <pc:docMk/>
            <pc:sldMk cId="109857222" sldId="256"/>
            <ac:spMk id="104" creationId="{FDB4962B-E3C4-48CC-A6B7-335089C3B94B}"/>
          </ac:spMkLst>
        </pc:spChg>
        <pc:spChg chg="mod">
          <ac:chgData name="UNHSEDS01p, Pool" userId="4e512b6c-139f-4fb9-ac12-9636e4e7f401" providerId="ADAL" clId="{3C70DE71-AEBB-45B4-A175-27C7CE60BEC3}" dt="2018-04-15T22:25:49.270" v="3712" actId="1076"/>
          <ac:spMkLst>
            <pc:docMk/>
            <pc:sldMk cId="109857222" sldId="256"/>
            <ac:spMk id="114" creationId="{2BE6DCCE-5F11-41A4-B18D-B1ADD8CD0424}"/>
          </ac:spMkLst>
        </pc:spChg>
        <pc:spChg chg="mod">
          <ac:chgData name="UNHSEDS01p, Pool" userId="4e512b6c-139f-4fb9-ac12-9636e4e7f401" providerId="ADAL" clId="{3C70DE71-AEBB-45B4-A175-27C7CE60BEC3}" dt="2018-04-15T22:34:48.416" v="3867" actId="1076"/>
          <ac:spMkLst>
            <pc:docMk/>
            <pc:sldMk cId="109857222" sldId="256"/>
            <ac:spMk id="118" creationId="{11A15387-E720-4F2B-89F4-A181B34662A5}"/>
          </ac:spMkLst>
        </pc:spChg>
        <pc:spChg chg="add mod">
          <ac:chgData name="UNHSEDS01p, Pool" userId="4e512b6c-139f-4fb9-ac12-9636e4e7f401" providerId="ADAL" clId="{3C70DE71-AEBB-45B4-A175-27C7CE60BEC3}" dt="2018-04-15T22:44:59.955" v="4067" actId="1076"/>
          <ac:spMkLst>
            <pc:docMk/>
            <pc:sldMk cId="109857222" sldId="256"/>
            <ac:spMk id="132" creationId="{C67A4979-7064-4172-9586-E00CC37560F7}"/>
          </ac:spMkLst>
        </pc:spChg>
        <pc:spChg chg="del mod">
          <ac:chgData name="UNHSEDS01p, Pool" userId="4e512b6c-139f-4fb9-ac12-9636e4e7f401" providerId="ADAL" clId="{3C70DE71-AEBB-45B4-A175-27C7CE60BEC3}" dt="2018-04-15T22:40:38.687" v="3981" actId="478"/>
          <ac:spMkLst>
            <pc:docMk/>
            <pc:sldMk cId="109857222" sldId="256"/>
            <ac:spMk id="137" creationId="{8791574C-62BC-42DF-97F2-A7DC961AA4FD}"/>
          </ac:spMkLst>
        </pc:spChg>
        <pc:spChg chg="mod">
          <ac:chgData name="UNHSEDS01p, Pool" userId="4e512b6c-139f-4fb9-ac12-9636e4e7f401" providerId="ADAL" clId="{3C70DE71-AEBB-45B4-A175-27C7CE60BEC3}" dt="2018-04-15T22:24:51.227" v="3694" actId="403"/>
          <ac:spMkLst>
            <pc:docMk/>
            <pc:sldMk cId="109857222" sldId="256"/>
            <ac:spMk id="143" creationId="{E7A48FB1-A6B5-4F2C-89AB-4A2C496E88FF}"/>
          </ac:spMkLst>
        </pc:spChg>
        <pc:spChg chg="mod">
          <ac:chgData name="UNHSEDS01p, Pool" userId="4e512b6c-139f-4fb9-ac12-9636e4e7f401" providerId="ADAL" clId="{3C70DE71-AEBB-45B4-A175-27C7CE60BEC3}" dt="2018-04-15T22:24:59.898" v="3698" actId="403"/>
          <ac:spMkLst>
            <pc:docMk/>
            <pc:sldMk cId="109857222" sldId="256"/>
            <ac:spMk id="148" creationId="{83B03FE4-392D-4E2F-8410-CA325EC02620}"/>
          </ac:spMkLst>
        </pc:spChg>
        <pc:spChg chg="mod">
          <ac:chgData name="UNHSEDS01p, Pool" userId="4e512b6c-139f-4fb9-ac12-9636e4e7f401" providerId="ADAL" clId="{3C70DE71-AEBB-45B4-A175-27C7CE60BEC3}" dt="2018-04-15T22:33:51.767" v="3856" actId="1076"/>
          <ac:spMkLst>
            <pc:docMk/>
            <pc:sldMk cId="109857222" sldId="256"/>
            <ac:spMk id="153" creationId="{D4C3AA4E-0117-457B-A6E0-A4EB6ADBCC15}"/>
          </ac:spMkLst>
        </pc:spChg>
        <pc:spChg chg="mod">
          <ac:chgData name="UNHSEDS01p, Pool" userId="4e512b6c-139f-4fb9-ac12-9636e4e7f401" providerId="ADAL" clId="{3C70DE71-AEBB-45B4-A175-27C7CE60BEC3}" dt="2018-04-15T22:37:30.109" v="3955" actId="20577"/>
          <ac:spMkLst>
            <pc:docMk/>
            <pc:sldMk cId="109857222" sldId="256"/>
            <ac:spMk id="158" creationId="{C6CCE81F-0461-4AC7-8949-6FF762C1012B}"/>
          </ac:spMkLst>
        </pc:spChg>
        <pc:spChg chg="add mod">
          <ac:chgData name="UNHSEDS01p, Pool" userId="4e512b6c-139f-4fb9-ac12-9636e4e7f401" providerId="ADAL" clId="{3C70DE71-AEBB-45B4-A175-27C7CE60BEC3}" dt="2018-04-15T22:10:51.881" v="3326" actId="1076"/>
          <ac:spMkLst>
            <pc:docMk/>
            <pc:sldMk cId="109857222" sldId="256"/>
            <ac:spMk id="167" creationId="{8C1F9030-5581-4B56-8ADE-A63D0886AA0B}"/>
          </ac:spMkLst>
        </pc:spChg>
        <pc:spChg chg="mod">
          <ac:chgData name="UNHSEDS01p, Pool" userId="4e512b6c-139f-4fb9-ac12-9636e4e7f401" providerId="ADAL" clId="{3C70DE71-AEBB-45B4-A175-27C7CE60BEC3}" dt="2018-04-15T22:37:52.926" v="3958" actId="14100"/>
          <ac:spMkLst>
            <pc:docMk/>
            <pc:sldMk cId="109857222" sldId="256"/>
            <ac:spMk id="187" creationId="{6D8CDA6F-5EAB-42DA-9803-E698C8E8C480}"/>
          </ac:spMkLst>
        </pc:spChg>
        <pc:spChg chg="mod">
          <ac:chgData name="UNHSEDS01p, Pool" userId="4e512b6c-139f-4fb9-ac12-9636e4e7f401" providerId="ADAL" clId="{3C70DE71-AEBB-45B4-A175-27C7CE60BEC3}" dt="2018-04-15T22:40:13.693" v="3977" actId="14100"/>
          <ac:spMkLst>
            <pc:docMk/>
            <pc:sldMk cId="109857222" sldId="256"/>
            <ac:spMk id="195" creationId="{C4BE104C-9774-45CC-875A-C256A84F3E20}"/>
          </ac:spMkLst>
        </pc:spChg>
        <pc:spChg chg="mod">
          <ac:chgData name="UNHSEDS01p, Pool" userId="4e512b6c-139f-4fb9-ac12-9636e4e7f401" providerId="ADAL" clId="{3C70DE71-AEBB-45B4-A175-27C7CE60BEC3}" dt="2018-04-15T22:41:48.720" v="4007" actId="14100"/>
          <ac:spMkLst>
            <pc:docMk/>
            <pc:sldMk cId="109857222" sldId="256"/>
            <ac:spMk id="201" creationId="{B8724528-AF41-4594-9A4B-9B73AB7F4B72}"/>
          </ac:spMkLst>
        </pc:spChg>
        <pc:spChg chg="mod">
          <ac:chgData name="UNHSEDS01p, Pool" userId="4e512b6c-139f-4fb9-ac12-9636e4e7f401" providerId="ADAL" clId="{3C70DE71-AEBB-45B4-A175-27C7CE60BEC3}" dt="2018-04-15T22:43:10.832" v="4033" actId="14100"/>
          <ac:spMkLst>
            <pc:docMk/>
            <pc:sldMk cId="109857222" sldId="256"/>
            <ac:spMk id="206" creationId="{CD83155B-3CDE-4F1C-BFF4-B48E7B5E272A}"/>
          </ac:spMkLst>
        </pc:spChg>
        <pc:spChg chg="mod">
          <ac:chgData name="UNHSEDS01p, Pool" userId="4e512b6c-139f-4fb9-ac12-9636e4e7f401" providerId="ADAL" clId="{3C70DE71-AEBB-45B4-A175-27C7CE60BEC3}" dt="2018-04-15T22:44:29.154" v="4064" actId="14100"/>
          <ac:spMkLst>
            <pc:docMk/>
            <pc:sldMk cId="109857222" sldId="256"/>
            <ac:spMk id="211" creationId="{5BF27FA0-CD9E-48A2-AA23-A691DE4F3C19}"/>
          </ac:spMkLst>
        </pc:spChg>
        <pc:grpChg chg="add del mod">
          <ac:chgData name="UNHSEDS01p, Pool" userId="4e512b6c-139f-4fb9-ac12-9636e4e7f401" providerId="ADAL" clId="{3C70DE71-AEBB-45B4-A175-27C7CE60BEC3}" dt="2018-04-15T21:37:04.914" v="2347" actId="478"/>
          <ac:grpSpMkLst>
            <pc:docMk/>
            <pc:sldMk cId="109857222" sldId="256"/>
            <ac:grpSpMk id="106" creationId="{41832E65-0041-4DE4-9311-1B44C5542F39}"/>
          </ac:grpSpMkLst>
        </pc:grpChg>
        <pc:grpChg chg="add del mod">
          <ac:chgData name="UNHSEDS01p, Pool" userId="4e512b6c-139f-4fb9-ac12-9636e4e7f401" providerId="ADAL" clId="{3C70DE71-AEBB-45B4-A175-27C7CE60BEC3}" dt="2018-04-15T21:37:01.333" v="2346" actId="1076"/>
          <ac:grpSpMkLst>
            <pc:docMk/>
            <pc:sldMk cId="109857222" sldId="256"/>
            <ac:grpSpMk id="107" creationId="{D459BB61-AE77-405A-B940-DFF1030B59FF}"/>
          </ac:grpSpMkLst>
        </pc:grpChg>
        <pc:grpChg chg="add del mod">
          <ac:chgData name="UNHSEDS01p, Pool" userId="4e512b6c-139f-4fb9-ac12-9636e4e7f401" providerId="ADAL" clId="{3C70DE71-AEBB-45B4-A175-27C7CE60BEC3}" dt="2018-04-15T22:37:05.988" v="3928" actId="478"/>
          <ac:grpSpMkLst>
            <pc:docMk/>
            <pc:sldMk cId="109857222" sldId="256"/>
            <ac:grpSpMk id="110" creationId="{693CBDCB-7D23-4C60-975E-52019D4FE8A0}"/>
          </ac:grpSpMkLst>
        </pc:grpChg>
        <pc:grpChg chg="add del mod">
          <ac:chgData name="UNHSEDS01p, Pool" userId="4e512b6c-139f-4fb9-ac12-9636e4e7f401" providerId="ADAL" clId="{3C70DE71-AEBB-45B4-A175-27C7CE60BEC3}" dt="2018-04-15T22:36:41.218" v="3904" actId="478"/>
          <ac:grpSpMkLst>
            <pc:docMk/>
            <pc:sldMk cId="109857222" sldId="256"/>
            <ac:grpSpMk id="111" creationId="{14F9F994-93BA-49F8-9F79-C4ED282FC358}"/>
          </ac:grpSpMkLst>
        </pc:grpChg>
        <pc:grpChg chg="add del mod">
          <ac:chgData name="UNHSEDS01p, Pool" userId="4e512b6c-139f-4fb9-ac12-9636e4e7f401" providerId="ADAL" clId="{3C70DE71-AEBB-45B4-A175-27C7CE60BEC3}" dt="2018-04-15T22:34:48.961" v="3868" actId="478"/>
          <ac:grpSpMkLst>
            <pc:docMk/>
            <pc:sldMk cId="109857222" sldId="256"/>
            <ac:grpSpMk id="115" creationId="{50AF55A9-4734-4DF7-8BE7-A8D5D3EDADF8}"/>
          </ac:grpSpMkLst>
        </pc:grpChg>
        <pc:grpChg chg="add del mod">
          <ac:chgData name="UNHSEDS01p, Pool" userId="4e512b6c-139f-4fb9-ac12-9636e4e7f401" providerId="ADAL" clId="{3C70DE71-AEBB-45B4-A175-27C7CE60BEC3}" dt="2018-04-15T21:38:25.722" v="2362" actId="478"/>
          <ac:grpSpMkLst>
            <pc:docMk/>
            <pc:sldMk cId="109857222" sldId="256"/>
            <ac:grpSpMk id="119" creationId="{127074FF-35B4-4F76-A6FC-376C3414AF3E}"/>
          </ac:grpSpMkLst>
        </pc:grpChg>
        <pc:grpChg chg="add del mod">
          <ac:chgData name="UNHSEDS01p, Pool" userId="4e512b6c-139f-4fb9-ac12-9636e4e7f401" providerId="ADAL" clId="{3C70DE71-AEBB-45B4-A175-27C7CE60BEC3}" dt="2018-04-15T21:39:06.125" v="2370" actId="478"/>
          <ac:grpSpMkLst>
            <pc:docMk/>
            <pc:sldMk cId="109857222" sldId="256"/>
            <ac:grpSpMk id="123" creationId="{5D5AA791-72C1-4C90-A2B1-5CD991E738DC}"/>
          </ac:grpSpMkLst>
        </pc:grpChg>
        <pc:grpChg chg="add mod">
          <ac:chgData name="UNHSEDS01p, Pool" userId="4e512b6c-139f-4fb9-ac12-9636e4e7f401" providerId="ADAL" clId="{3C70DE71-AEBB-45B4-A175-27C7CE60BEC3}" dt="2018-04-15T21:45:42.921" v="2459" actId="164"/>
          <ac:grpSpMkLst>
            <pc:docMk/>
            <pc:sldMk cId="109857222" sldId="256"/>
            <ac:grpSpMk id="131" creationId="{B8D60090-2B35-4ACB-82A2-A24936CB6403}"/>
          </ac:grpSpMkLst>
        </pc:grpChg>
        <pc:grpChg chg="add del mod">
          <ac:chgData name="UNHSEDS01p, Pool" userId="4e512b6c-139f-4fb9-ac12-9636e4e7f401" providerId="ADAL" clId="{3C70DE71-AEBB-45B4-A175-27C7CE60BEC3}" dt="2018-04-15T22:43:24.036" v="4035" actId="478"/>
          <ac:grpSpMkLst>
            <pc:docMk/>
            <pc:sldMk cId="109857222" sldId="256"/>
            <ac:grpSpMk id="133" creationId="{2D6A69CB-3754-49F2-9280-BD731BC408E3}"/>
          </ac:grpSpMkLst>
        </pc:grpChg>
        <pc:grpChg chg="add del mod">
          <ac:chgData name="UNHSEDS01p, Pool" userId="4e512b6c-139f-4fb9-ac12-9636e4e7f401" providerId="ADAL" clId="{3C70DE71-AEBB-45B4-A175-27C7CE60BEC3}" dt="2018-04-15T22:40:40.510" v="3982" actId="478"/>
          <ac:grpSpMkLst>
            <pc:docMk/>
            <pc:sldMk cId="109857222" sldId="256"/>
            <ac:grpSpMk id="134" creationId="{AD18A0A0-EA30-4A10-9D34-5479093F385C}"/>
          </ac:grpSpMkLst>
        </pc:grpChg>
        <pc:grpChg chg="add del mod">
          <ac:chgData name="UNHSEDS01p, Pool" userId="4e512b6c-139f-4fb9-ac12-9636e4e7f401" providerId="ADAL" clId="{3C70DE71-AEBB-45B4-A175-27C7CE60BEC3}" dt="2018-04-15T22:42:13.370" v="4010" actId="478"/>
          <ac:grpSpMkLst>
            <pc:docMk/>
            <pc:sldMk cId="109857222" sldId="256"/>
            <ac:grpSpMk id="140" creationId="{AE8BA819-4266-47A5-98BB-F6FE4281AB67}"/>
          </ac:grpSpMkLst>
        </pc:grpChg>
        <pc:grpChg chg="add mod">
          <ac:chgData name="UNHSEDS01p, Pool" userId="4e512b6c-139f-4fb9-ac12-9636e4e7f401" providerId="ADAL" clId="{3C70DE71-AEBB-45B4-A175-27C7CE60BEC3}" dt="2018-04-15T21:45:42.921" v="2459" actId="164"/>
          <ac:grpSpMkLst>
            <pc:docMk/>
            <pc:sldMk cId="109857222" sldId="256"/>
            <ac:grpSpMk id="144" creationId="{CDB7C003-E322-41C5-8AB5-D674733793DB}"/>
          </ac:grpSpMkLst>
        </pc:grpChg>
        <pc:grpChg chg="add del mod">
          <ac:chgData name="UNHSEDS01p, Pool" userId="4e512b6c-139f-4fb9-ac12-9636e4e7f401" providerId="ADAL" clId="{3C70DE71-AEBB-45B4-A175-27C7CE60BEC3}" dt="2018-04-15T22:39:03.175" v="3962" actId="478"/>
          <ac:grpSpMkLst>
            <pc:docMk/>
            <pc:sldMk cId="109857222" sldId="256"/>
            <ac:grpSpMk id="145" creationId="{76CB2607-C459-4452-A8F4-3295C34C8533}"/>
          </ac:grpSpMkLst>
        </pc:grpChg>
        <pc:grpChg chg="add mod">
          <ac:chgData name="UNHSEDS01p, Pool" userId="4e512b6c-139f-4fb9-ac12-9636e4e7f401" providerId="ADAL" clId="{3C70DE71-AEBB-45B4-A175-27C7CE60BEC3}" dt="2018-04-15T22:33:48.225" v="3855" actId="1076"/>
          <ac:grpSpMkLst>
            <pc:docMk/>
            <pc:sldMk cId="109857222" sldId="256"/>
            <ac:grpSpMk id="150" creationId="{233D9443-87EC-4391-B9FC-37F6C3042218}"/>
          </ac:grpSpMkLst>
        </pc:grpChg>
        <pc:grpChg chg="add mod">
          <ac:chgData name="UNHSEDS01p, Pool" userId="4e512b6c-139f-4fb9-ac12-9636e4e7f401" providerId="ADAL" clId="{3C70DE71-AEBB-45B4-A175-27C7CE60BEC3}" dt="2018-04-15T22:37:19.156" v="3930" actId="1076"/>
          <ac:grpSpMkLst>
            <pc:docMk/>
            <pc:sldMk cId="109857222" sldId="256"/>
            <ac:grpSpMk id="155" creationId="{8803AF78-E4CC-4104-8CCA-A3B3BE3C95EB}"/>
          </ac:grpSpMkLst>
        </pc:grpChg>
        <pc:grpChg chg="add mod">
          <ac:chgData name="UNHSEDS01p, Pool" userId="4e512b6c-139f-4fb9-ac12-9636e4e7f401" providerId="ADAL" clId="{3C70DE71-AEBB-45B4-A175-27C7CE60BEC3}" dt="2018-04-15T22:34:42.557" v="3864" actId="1076"/>
          <ac:grpSpMkLst>
            <pc:docMk/>
            <pc:sldMk cId="109857222" sldId="256"/>
            <ac:grpSpMk id="180" creationId="{798AD993-701E-40D1-9573-B41F80EA8BC3}"/>
          </ac:grpSpMkLst>
        </pc:grpChg>
        <pc:grpChg chg="add mod">
          <ac:chgData name="UNHSEDS01p, Pool" userId="4e512b6c-139f-4fb9-ac12-9636e4e7f401" providerId="ADAL" clId="{3C70DE71-AEBB-45B4-A175-27C7CE60BEC3}" dt="2018-04-15T22:38:45.300" v="3960" actId="1076"/>
          <ac:grpSpMkLst>
            <pc:docMk/>
            <pc:sldMk cId="109857222" sldId="256"/>
            <ac:grpSpMk id="184" creationId="{A471863B-EB36-460F-9B7C-5DBED803ED40}"/>
          </ac:grpSpMkLst>
        </pc:grpChg>
        <pc:grpChg chg="add mod">
          <ac:chgData name="UNHSEDS01p, Pool" userId="4e512b6c-139f-4fb9-ac12-9636e4e7f401" providerId="ADAL" clId="{3C70DE71-AEBB-45B4-A175-27C7CE60BEC3}" dt="2018-04-15T22:37:02.129" v="3925" actId="1076"/>
          <ac:grpSpMkLst>
            <pc:docMk/>
            <pc:sldMk cId="109857222" sldId="256"/>
            <ac:grpSpMk id="188" creationId="{FEFD7C9C-ED91-4A6A-8DC0-E4C647CCE4D2}"/>
          </ac:grpSpMkLst>
        </pc:grpChg>
        <pc:grpChg chg="add mod">
          <ac:chgData name="UNHSEDS01p, Pool" userId="4e512b6c-139f-4fb9-ac12-9636e4e7f401" providerId="ADAL" clId="{3C70DE71-AEBB-45B4-A175-27C7CE60BEC3}" dt="2018-04-15T22:40:28.116" v="3978" actId="14100"/>
          <ac:grpSpMkLst>
            <pc:docMk/>
            <pc:sldMk cId="109857222" sldId="256"/>
            <ac:grpSpMk id="192" creationId="{DC202F21-2D42-4575-BCED-057751BF1446}"/>
          </ac:grpSpMkLst>
        </pc:grpChg>
        <pc:grpChg chg="add mod">
          <ac:chgData name="UNHSEDS01p, Pool" userId="4e512b6c-139f-4fb9-ac12-9636e4e7f401" providerId="ADAL" clId="{3C70DE71-AEBB-45B4-A175-27C7CE60BEC3}" dt="2018-04-15T22:40:58.366" v="3989" actId="1076"/>
          <ac:grpSpMkLst>
            <pc:docMk/>
            <pc:sldMk cId="109857222" sldId="256"/>
            <ac:grpSpMk id="198" creationId="{5537A104-202A-4CB5-9A74-C06F8D772EB2}"/>
          </ac:grpSpMkLst>
        </pc:grpChg>
        <pc:grpChg chg="add mod">
          <ac:chgData name="UNHSEDS01p, Pool" userId="4e512b6c-139f-4fb9-ac12-9636e4e7f401" providerId="ADAL" clId="{3C70DE71-AEBB-45B4-A175-27C7CE60BEC3}" dt="2018-04-15T22:42:23.568" v="4012" actId="1076"/>
          <ac:grpSpMkLst>
            <pc:docMk/>
            <pc:sldMk cId="109857222" sldId="256"/>
            <ac:grpSpMk id="203" creationId="{65BFCDF7-A0CB-4A74-9F23-CB601D2A4A79}"/>
          </ac:grpSpMkLst>
        </pc:grpChg>
        <pc:grpChg chg="add mod">
          <ac:chgData name="UNHSEDS01p, Pool" userId="4e512b6c-139f-4fb9-ac12-9636e4e7f401" providerId="ADAL" clId="{3C70DE71-AEBB-45B4-A175-27C7CE60BEC3}" dt="2018-04-15T22:43:48.475" v="4040" actId="1076"/>
          <ac:grpSpMkLst>
            <pc:docMk/>
            <pc:sldMk cId="109857222" sldId="256"/>
            <ac:grpSpMk id="208" creationId="{4A0B249C-F699-46F3-A351-A14AF9976351}"/>
          </ac:grpSpMkLst>
        </pc:grpChg>
        <pc:picChg chg="add del mod">
          <ac:chgData name="UNHSEDS01p, Pool" userId="4e512b6c-139f-4fb9-ac12-9636e4e7f401" providerId="ADAL" clId="{3C70DE71-AEBB-45B4-A175-27C7CE60BEC3}" dt="2018-04-11T16:56:46.764" v="156" actId="478"/>
          <ac:picMkLst>
            <pc:docMk/>
            <pc:sldMk cId="109857222" sldId="256"/>
            <ac:picMk id="3" creationId="{ED80C1F1-3E4F-4D71-B015-B1D2127E81C7}"/>
          </ac:picMkLst>
        </pc:picChg>
        <pc:picChg chg="add mod">
          <ac:chgData name="UNHSEDS01p, Pool" userId="4e512b6c-139f-4fb9-ac12-9636e4e7f401" providerId="ADAL" clId="{3C70DE71-AEBB-45B4-A175-27C7CE60BEC3}" dt="2018-04-15T20:31:44.103" v="1939" actId="1076"/>
          <ac:picMkLst>
            <pc:docMk/>
            <pc:sldMk cId="109857222" sldId="256"/>
            <ac:picMk id="4" creationId="{E8E9116E-3670-4127-ACCA-D6DFDD8E5330}"/>
          </ac:picMkLst>
        </pc:picChg>
        <pc:picChg chg="add mod">
          <ac:chgData name="UNHSEDS01p, Pool" userId="4e512b6c-139f-4fb9-ac12-9636e4e7f401" providerId="ADAL" clId="{3C70DE71-AEBB-45B4-A175-27C7CE60BEC3}" dt="2018-04-14T16:32:25.713" v="198" actId="1076"/>
          <ac:picMkLst>
            <pc:docMk/>
            <pc:sldMk cId="109857222" sldId="256"/>
            <ac:picMk id="6" creationId="{DC671951-5AEF-443A-88F0-7C0A1EB2EB02}"/>
          </ac:picMkLst>
        </pc:picChg>
        <pc:picChg chg="mod">
          <ac:chgData name="UNHSEDS01p, Pool" userId="4e512b6c-139f-4fb9-ac12-9636e4e7f401" providerId="ADAL" clId="{3C70DE71-AEBB-45B4-A175-27C7CE60BEC3}" dt="2018-04-15T21:38:09.966" v="2360" actId="1076"/>
          <ac:picMkLst>
            <pc:docMk/>
            <pc:sldMk cId="109857222" sldId="256"/>
            <ac:picMk id="8" creationId="{00000000-0000-0000-0000-000000000000}"/>
          </ac:picMkLst>
        </pc:picChg>
        <pc:picChg chg="add mod">
          <ac:chgData name="UNHSEDS01p, Pool" userId="4e512b6c-139f-4fb9-ac12-9636e4e7f401" providerId="ADAL" clId="{3C70DE71-AEBB-45B4-A175-27C7CE60BEC3}" dt="2018-04-14T16:50:08.941" v="293" actId="1076"/>
          <ac:picMkLst>
            <pc:docMk/>
            <pc:sldMk cId="109857222" sldId="256"/>
            <ac:picMk id="9" creationId="{67B6387E-D52A-482F-BBCB-4E81A2C9F729}"/>
          </ac:picMkLst>
        </pc:picChg>
        <pc:picChg chg="add del mod">
          <ac:chgData name="UNHSEDS01p, Pool" userId="4e512b6c-139f-4fb9-ac12-9636e4e7f401" providerId="ADAL" clId="{3C70DE71-AEBB-45B4-A175-27C7CE60BEC3}" dt="2018-04-14T16:31:58.447" v="192" actId="478"/>
          <ac:picMkLst>
            <pc:docMk/>
            <pc:sldMk cId="109857222" sldId="256"/>
            <ac:picMk id="12" creationId="{B7A5F2DE-4FBD-4DCD-9992-4264E58FCF2E}"/>
          </ac:picMkLst>
        </pc:picChg>
        <pc:picChg chg="mod">
          <ac:chgData name="UNHSEDS01p, Pool" userId="4e512b6c-139f-4fb9-ac12-9636e4e7f401" providerId="ADAL" clId="{3C70DE71-AEBB-45B4-A175-27C7CE60BEC3}" dt="2018-04-14T23:20:15.259" v="1155" actId="1076"/>
          <ac:picMkLst>
            <pc:docMk/>
            <pc:sldMk cId="109857222" sldId="256"/>
            <ac:picMk id="12" creationId="{00000000-0000-0000-0000-000000000000}"/>
          </ac:picMkLst>
        </pc:picChg>
        <pc:picChg chg="mod">
          <ac:chgData name="UNHSEDS01p, Pool" userId="4e512b6c-139f-4fb9-ac12-9636e4e7f401" providerId="ADAL" clId="{3C70DE71-AEBB-45B4-A175-27C7CE60BEC3}" dt="2018-04-15T22:19:47.977" v="3379" actId="208"/>
          <ac:picMkLst>
            <pc:docMk/>
            <pc:sldMk cId="109857222" sldId="256"/>
            <ac:picMk id="13" creationId="{5BE4C26A-2FAD-40D2-8072-269D483CD853}"/>
          </ac:picMkLst>
        </pc:picChg>
        <pc:picChg chg="add mod">
          <ac:chgData name="UNHSEDS01p, Pool" userId="4e512b6c-139f-4fb9-ac12-9636e4e7f401" providerId="ADAL" clId="{3C70DE71-AEBB-45B4-A175-27C7CE60BEC3}" dt="2018-04-15T20:31:18.779" v="1936" actId="1076"/>
          <ac:picMkLst>
            <pc:docMk/>
            <pc:sldMk cId="109857222" sldId="256"/>
            <ac:picMk id="14" creationId="{AFECED83-B596-4274-B3FC-39B40D164660}"/>
          </ac:picMkLst>
        </pc:picChg>
        <pc:picChg chg="mod">
          <ac:chgData name="UNHSEDS01p, Pool" userId="4e512b6c-139f-4fb9-ac12-9636e4e7f401" providerId="ADAL" clId="{3C70DE71-AEBB-45B4-A175-27C7CE60BEC3}" dt="2018-04-15T22:43:37.604" v="4038" actId="1076"/>
          <ac:picMkLst>
            <pc:docMk/>
            <pc:sldMk cId="109857222" sldId="256"/>
            <ac:picMk id="15" creationId="{00000000-0000-0000-0000-000000000000}"/>
          </ac:picMkLst>
        </pc:picChg>
        <pc:picChg chg="mod">
          <ac:chgData name="UNHSEDS01p, Pool" userId="4e512b6c-139f-4fb9-ac12-9636e4e7f401" providerId="ADAL" clId="{3C70DE71-AEBB-45B4-A175-27C7CE60BEC3}" dt="2018-04-14T23:20:19.058" v="1156" actId="1076"/>
          <ac:picMkLst>
            <pc:docMk/>
            <pc:sldMk cId="109857222" sldId="256"/>
            <ac:picMk id="16" creationId="{00000000-0000-0000-0000-000000000000}"/>
          </ac:picMkLst>
        </pc:picChg>
        <pc:picChg chg="del">
          <ac:chgData name="UNHSEDS01p, Pool" userId="4e512b6c-139f-4fb9-ac12-9636e4e7f401" providerId="ADAL" clId="{3C70DE71-AEBB-45B4-A175-27C7CE60BEC3}" dt="2018-04-15T19:15:21.264" v="1405" actId="478"/>
          <ac:picMkLst>
            <pc:docMk/>
            <pc:sldMk cId="109857222" sldId="256"/>
            <ac:picMk id="17" creationId="{00000000-0000-0000-0000-000000000000}"/>
          </ac:picMkLst>
        </pc:picChg>
        <pc:picChg chg="del">
          <ac:chgData name="UNHSEDS01p, Pool" userId="4e512b6c-139f-4fb9-ac12-9636e4e7f401" providerId="ADAL" clId="{3C70DE71-AEBB-45B4-A175-27C7CE60BEC3}" dt="2018-04-15T19:08:01.334" v="1366" actId="478"/>
          <ac:picMkLst>
            <pc:docMk/>
            <pc:sldMk cId="109857222" sldId="256"/>
            <ac:picMk id="18" creationId="{00000000-0000-0000-0000-000000000000}"/>
          </ac:picMkLst>
        </pc:picChg>
        <pc:picChg chg="mod">
          <ac:chgData name="UNHSEDS01p, Pool" userId="4e512b6c-139f-4fb9-ac12-9636e4e7f401" providerId="ADAL" clId="{3C70DE71-AEBB-45B4-A175-27C7CE60BEC3}" dt="2018-04-15T19:15:51.870" v="1407" actId="1076"/>
          <ac:picMkLst>
            <pc:docMk/>
            <pc:sldMk cId="109857222" sldId="256"/>
            <ac:picMk id="19" creationId="{00000000-0000-0000-0000-000000000000}"/>
          </ac:picMkLst>
        </pc:picChg>
        <pc:picChg chg="del mod">
          <ac:chgData name="UNHSEDS01p, Pool" userId="4e512b6c-139f-4fb9-ac12-9636e4e7f401" providerId="ADAL" clId="{3C70DE71-AEBB-45B4-A175-27C7CE60BEC3}" dt="2018-04-14T16:44:42.998" v="255" actId="478"/>
          <ac:picMkLst>
            <pc:docMk/>
            <pc:sldMk cId="109857222" sldId="256"/>
            <ac:picMk id="20" creationId="{4D456FE2-DACB-6646-9358-5BAED1366AA7}"/>
          </ac:picMkLst>
        </pc:picChg>
        <pc:picChg chg="add mod">
          <ac:chgData name="UNHSEDS01p, Pool" userId="4e512b6c-139f-4fb9-ac12-9636e4e7f401" providerId="ADAL" clId="{3C70DE71-AEBB-45B4-A175-27C7CE60BEC3}" dt="2018-04-15T22:19:58.652" v="3384" actId="208"/>
          <ac:picMkLst>
            <pc:docMk/>
            <pc:sldMk cId="109857222" sldId="256"/>
            <ac:picMk id="21" creationId="{C081A82B-5482-46D3-9754-A6B78AE8853D}"/>
          </ac:picMkLst>
        </pc:picChg>
        <pc:picChg chg="del mod">
          <ac:chgData name="UNHSEDS01p, Pool" userId="4e512b6c-139f-4fb9-ac12-9636e4e7f401" providerId="ADAL" clId="{3C70DE71-AEBB-45B4-A175-27C7CE60BEC3}" dt="2018-04-14T16:44:43.353" v="256" actId="478"/>
          <ac:picMkLst>
            <pc:docMk/>
            <pc:sldMk cId="109857222" sldId="256"/>
            <ac:picMk id="21" creationId="{B5CE7897-006C-8F4F-8A0C-930B57BCF078}"/>
          </ac:picMkLst>
        </pc:picChg>
        <pc:picChg chg="add del mod">
          <ac:chgData name="UNHSEDS01p, Pool" userId="4e512b6c-139f-4fb9-ac12-9636e4e7f401" providerId="ADAL" clId="{3C70DE71-AEBB-45B4-A175-27C7CE60BEC3}" dt="2018-04-15T20:10:31.006" v="1421" actId="478"/>
          <ac:picMkLst>
            <pc:docMk/>
            <pc:sldMk cId="109857222" sldId="256"/>
            <ac:picMk id="23" creationId="{13496C0E-F7EF-4166-88E9-A6F01FFF8B7B}"/>
          </ac:picMkLst>
        </pc:picChg>
        <pc:picChg chg="add del mod">
          <ac:chgData name="UNHSEDS01p, Pool" userId="4e512b6c-139f-4fb9-ac12-9636e4e7f401" providerId="ADAL" clId="{3C70DE71-AEBB-45B4-A175-27C7CE60BEC3}" dt="2018-04-15T20:10:31.641" v="1422" actId="478"/>
          <ac:picMkLst>
            <pc:docMk/>
            <pc:sldMk cId="109857222" sldId="256"/>
            <ac:picMk id="25" creationId="{A5C45945-8D0B-4724-8D16-282A73E4770C}"/>
          </ac:picMkLst>
        </pc:picChg>
        <pc:picChg chg="add mod">
          <ac:chgData name="UNHSEDS01p, Pool" userId="4e512b6c-139f-4fb9-ac12-9636e4e7f401" providerId="ADAL" clId="{3C70DE71-AEBB-45B4-A175-27C7CE60BEC3}" dt="2018-04-15T19:16:28.595" v="1412" actId="1076"/>
          <ac:picMkLst>
            <pc:docMk/>
            <pc:sldMk cId="109857222" sldId="256"/>
            <ac:picMk id="26" creationId="{766455B9-12CE-4CDB-9800-3AD590CE6131}"/>
          </ac:picMkLst>
        </pc:picChg>
        <pc:picChg chg="add mod">
          <ac:chgData name="UNHSEDS01p, Pool" userId="4e512b6c-139f-4fb9-ac12-9636e4e7f401" providerId="ADAL" clId="{3C70DE71-AEBB-45B4-A175-27C7CE60BEC3}" dt="2018-04-15T20:26:30.612" v="1929" actId="1076"/>
          <ac:picMkLst>
            <pc:docMk/>
            <pc:sldMk cId="109857222" sldId="256"/>
            <ac:picMk id="28" creationId="{17F82095-2ED4-4D89-97DF-AA01A7055C79}"/>
          </ac:picMkLst>
        </pc:picChg>
        <pc:picChg chg="add mod">
          <ac:chgData name="UNHSEDS01p, Pool" userId="4e512b6c-139f-4fb9-ac12-9636e4e7f401" providerId="ADAL" clId="{3C70DE71-AEBB-45B4-A175-27C7CE60BEC3}" dt="2018-04-15T22:19:52.345" v="3380" actId="208"/>
          <ac:picMkLst>
            <pc:docMk/>
            <pc:sldMk cId="109857222" sldId="256"/>
            <ac:picMk id="30" creationId="{B466C5DE-7414-483E-A2C0-DE6286C4624D}"/>
          </ac:picMkLst>
        </pc:picChg>
        <pc:picChg chg="add mod">
          <ac:chgData name="UNHSEDS01p, Pool" userId="4e512b6c-139f-4fb9-ac12-9636e4e7f401" providerId="ADAL" clId="{3C70DE71-AEBB-45B4-A175-27C7CE60BEC3}" dt="2018-04-15T22:19:55.022" v="3381" actId="208"/>
          <ac:picMkLst>
            <pc:docMk/>
            <pc:sldMk cId="109857222" sldId="256"/>
            <ac:picMk id="32" creationId="{E0864338-0911-4BAA-ADD5-3DD6D072FC2A}"/>
          </ac:picMkLst>
        </pc:picChg>
        <pc:picChg chg="add mod">
          <ac:chgData name="UNHSEDS01p, Pool" userId="4e512b6c-139f-4fb9-ac12-9636e4e7f401" providerId="ADAL" clId="{3C70DE71-AEBB-45B4-A175-27C7CE60BEC3}" dt="2018-04-15T20:36:46.612" v="1949" actId="1076"/>
          <ac:picMkLst>
            <pc:docMk/>
            <pc:sldMk cId="109857222" sldId="256"/>
            <ac:picMk id="33" creationId="{184AED5E-16D5-43BC-800E-3BEFC1FA7039}"/>
          </ac:picMkLst>
        </pc:picChg>
        <pc:picChg chg="add mod">
          <ac:chgData name="UNHSEDS01p, Pool" userId="4e512b6c-139f-4fb9-ac12-9636e4e7f401" providerId="ADAL" clId="{3C70DE71-AEBB-45B4-A175-27C7CE60BEC3}" dt="2018-04-15T20:36:41.532" v="1947" actId="1076"/>
          <ac:picMkLst>
            <pc:docMk/>
            <pc:sldMk cId="109857222" sldId="256"/>
            <ac:picMk id="34" creationId="{4023ABC3-E32E-44A8-BCEA-A475B322746C}"/>
          </ac:picMkLst>
        </pc:picChg>
        <pc:cxnChg chg="add del mod">
          <ac:chgData name="UNHSEDS01p, Pool" userId="4e512b6c-139f-4fb9-ac12-9636e4e7f401" providerId="ADAL" clId="{3C70DE71-AEBB-45B4-A175-27C7CE60BEC3}" dt="2018-04-15T20:58:40.459" v="2090" actId="478"/>
          <ac:cxnSpMkLst>
            <pc:docMk/>
            <pc:sldMk cId="109857222" sldId="256"/>
            <ac:cxnSpMk id="51" creationId="{6D7909CB-209C-4127-8603-DCDA9866632D}"/>
          </ac:cxnSpMkLst>
        </pc:cxnChg>
        <pc:cxnChg chg="add mod">
          <ac:chgData name="UNHSEDS01p, Pool" userId="4e512b6c-139f-4fb9-ac12-9636e4e7f401" providerId="ADAL" clId="{3C70DE71-AEBB-45B4-A175-27C7CE60BEC3}" dt="2018-04-15T20:59:32.286" v="2098" actId="14100"/>
          <ac:cxnSpMkLst>
            <pc:docMk/>
            <pc:sldMk cId="109857222" sldId="256"/>
            <ac:cxnSpMk id="53" creationId="{E62401CF-3C68-45E8-97BA-271151757963}"/>
          </ac:cxnSpMkLst>
        </pc:cxnChg>
        <pc:cxnChg chg="add mod">
          <ac:chgData name="UNHSEDS01p, Pool" userId="4e512b6c-139f-4fb9-ac12-9636e4e7f401" providerId="ADAL" clId="{3C70DE71-AEBB-45B4-A175-27C7CE60BEC3}" dt="2018-04-15T21:00:32.606" v="2112" actId="692"/>
          <ac:cxnSpMkLst>
            <pc:docMk/>
            <pc:sldMk cId="109857222" sldId="256"/>
            <ac:cxnSpMk id="55" creationId="{E9FC0EF9-F193-4CA7-A907-318B7A770DF8}"/>
          </ac:cxnSpMkLst>
        </pc:cxnChg>
        <pc:cxnChg chg="add mod">
          <ac:chgData name="UNHSEDS01p, Pool" userId="4e512b6c-139f-4fb9-ac12-9636e4e7f401" providerId="ADAL" clId="{3C70DE71-AEBB-45B4-A175-27C7CE60BEC3}" dt="2018-04-15T21:00:14.726" v="2103" actId="13822"/>
          <ac:cxnSpMkLst>
            <pc:docMk/>
            <pc:sldMk cId="109857222" sldId="256"/>
            <ac:cxnSpMk id="57" creationId="{48E9E773-9E3B-4788-979E-AC7076063754}"/>
          </ac:cxnSpMkLst>
        </pc:cxnChg>
        <pc:cxnChg chg="add mod">
          <ac:chgData name="UNHSEDS01p, Pool" userId="4e512b6c-139f-4fb9-ac12-9636e4e7f401" providerId="ADAL" clId="{3C70DE71-AEBB-45B4-A175-27C7CE60BEC3}" dt="2018-04-15T21:00:12.737" v="2102" actId="13822"/>
          <ac:cxnSpMkLst>
            <pc:docMk/>
            <pc:sldMk cId="109857222" sldId="256"/>
            <ac:cxnSpMk id="59" creationId="{66BF9019-9FD2-40BA-A365-E9527D832E4E}"/>
          </ac:cxnSpMkLst>
        </pc:cxnChg>
        <pc:cxnChg chg="add del mod">
          <ac:chgData name="UNHSEDS01p, Pool" userId="4e512b6c-139f-4fb9-ac12-9636e4e7f401" providerId="ADAL" clId="{3C70DE71-AEBB-45B4-A175-27C7CE60BEC3}" dt="2018-04-15T21:01:07.633" v="2116" actId="478"/>
          <ac:cxnSpMkLst>
            <pc:docMk/>
            <pc:sldMk cId="109857222" sldId="256"/>
            <ac:cxnSpMk id="61" creationId="{83B5B369-1728-4D5F-9908-8635BF756E21}"/>
          </ac:cxnSpMkLst>
        </pc:cxnChg>
        <pc:cxnChg chg="add mod">
          <ac:chgData name="UNHSEDS01p, Pool" userId="4e512b6c-139f-4fb9-ac12-9636e4e7f401" providerId="ADAL" clId="{3C70DE71-AEBB-45B4-A175-27C7CE60BEC3}" dt="2018-04-15T21:37:14.486" v="2348" actId="164"/>
          <ac:cxnSpMkLst>
            <pc:docMk/>
            <pc:sldMk cId="109857222" sldId="256"/>
            <ac:cxnSpMk id="65" creationId="{F412470E-B484-4E67-81B3-689FC7A56187}"/>
          </ac:cxnSpMkLst>
        </pc:cxnChg>
        <pc:cxnChg chg="add mod">
          <ac:chgData name="UNHSEDS01p, Pool" userId="4e512b6c-139f-4fb9-ac12-9636e4e7f401" providerId="ADAL" clId="{3C70DE71-AEBB-45B4-A175-27C7CE60BEC3}" dt="2018-04-15T21:37:14.486" v="2348" actId="164"/>
          <ac:cxnSpMkLst>
            <pc:docMk/>
            <pc:sldMk cId="109857222" sldId="256"/>
            <ac:cxnSpMk id="69" creationId="{12BDBA8F-F7E3-4272-BC5F-7AAFB9181CC5}"/>
          </ac:cxnSpMkLst>
        </pc:cxnChg>
        <pc:cxnChg chg="add del mod">
          <ac:chgData name="UNHSEDS01p, Pool" userId="4e512b6c-139f-4fb9-ac12-9636e4e7f401" providerId="ADAL" clId="{3C70DE71-AEBB-45B4-A175-27C7CE60BEC3}" dt="2018-04-15T21:20:05.164" v="2160" actId="478"/>
          <ac:cxnSpMkLst>
            <pc:docMk/>
            <pc:sldMk cId="109857222" sldId="256"/>
            <ac:cxnSpMk id="74" creationId="{EE166A8C-3E85-4595-81C2-04E623C0214A}"/>
          </ac:cxnSpMkLst>
        </pc:cxnChg>
        <pc:cxnChg chg="add mod">
          <ac:chgData name="UNHSEDS01p, Pool" userId="4e512b6c-139f-4fb9-ac12-9636e4e7f401" providerId="ADAL" clId="{3C70DE71-AEBB-45B4-A175-27C7CE60BEC3}" dt="2018-04-15T21:41:47.690" v="2416" actId="164"/>
          <ac:cxnSpMkLst>
            <pc:docMk/>
            <pc:sldMk cId="109857222" sldId="256"/>
            <ac:cxnSpMk id="77" creationId="{E1BA1483-2622-4E0C-B15B-1CEB074C7ED0}"/>
          </ac:cxnSpMkLst>
        </pc:cxnChg>
        <pc:cxnChg chg="add del mod">
          <ac:chgData name="UNHSEDS01p, Pool" userId="4e512b6c-139f-4fb9-ac12-9636e4e7f401" providerId="ADAL" clId="{3C70DE71-AEBB-45B4-A175-27C7CE60BEC3}" dt="2018-04-15T21:21:10.603" v="2176" actId="478"/>
          <ac:cxnSpMkLst>
            <pc:docMk/>
            <pc:sldMk cId="109857222" sldId="256"/>
            <ac:cxnSpMk id="84" creationId="{B6C551AD-4F88-4FE1-914E-AAFC92857999}"/>
          </ac:cxnSpMkLst>
        </pc:cxnChg>
        <pc:cxnChg chg="add mod">
          <ac:chgData name="UNHSEDS01p, Pool" userId="4e512b6c-139f-4fb9-ac12-9636e4e7f401" providerId="ADAL" clId="{3C70DE71-AEBB-45B4-A175-27C7CE60BEC3}" dt="2018-04-15T22:16:06.302" v="3374" actId="14100"/>
          <ac:cxnSpMkLst>
            <pc:docMk/>
            <pc:sldMk cId="109857222" sldId="256"/>
            <ac:cxnSpMk id="89" creationId="{D634A95A-54E3-44E0-BEDE-6DD9C93B01C7}"/>
          </ac:cxnSpMkLst>
        </pc:cxnChg>
        <pc:cxnChg chg="add del mod">
          <ac:chgData name="UNHSEDS01p, Pool" userId="4e512b6c-139f-4fb9-ac12-9636e4e7f401" providerId="ADAL" clId="{3C70DE71-AEBB-45B4-A175-27C7CE60BEC3}" dt="2018-04-15T21:43:16.838" v="2430" actId="478"/>
          <ac:cxnSpMkLst>
            <pc:docMk/>
            <pc:sldMk cId="109857222" sldId="256"/>
            <ac:cxnSpMk id="93" creationId="{DB7043DB-8EC3-4363-B1B0-B909FCEA4E74}"/>
          </ac:cxnSpMkLst>
        </pc:cxnChg>
        <pc:cxnChg chg="add del mod">
          <ac:chgData name="UNHSEDS01p, Pool" userId="4e512b6c-139f-4fb9-ac12-9636e4e7f401" providerId="ADAL" clId="{3C70DE71-AEBB-45B4-A175-27C7CE60BEC3}" dt="2018-04-15T21:43:14.544" v="2428" actId="478"/>
          <ac:cxnSpMkLst>
            <pc:docMk/>
            <pc:sldMk cId="109857222" sldId="256"/>
            <ac:cxnSpMk id="96" creationId="{191249D2-FF4B-47B1-BDE3-AF5831EE7D5A}"/>
          </ac:cxnSpMkLst>
        </pc:cxnChg>
        <pc:cxnChg chg="add mod">
          <ac:chgData name="UNHSEDS01p, Pool" userId="4e512b6c-139f-4fb9-ac12-9636e4e7f401" providerId="ADAL" clId="{3C70DE71-AEBB-45B4-A175-27C7CE60BEC3}" dt="2018-04-15T21:36:52.686" v="2342" actId="164"/>
          <ac:cxnSpMkLst>
            <pc:docMk/>
            <pc:sldMk cId="109857222" sldId="256"/>
            <ac:cxnSpMk id="100" creationId="{BE29DF64-BB32-4640-807F-8489293D2FB3}"/>
          </ac:cxnSpMkLst>
        </pc:cxnChg>
        <pc:cxnChg chg="add mod">
          <ac:chgData name="UNHSEDS01p, Pool" userId="4e512b6c-139f-4fb9-ac12-9636e4e7f401" providerId="ADAL" clId="{3C70DE71-AEBB-45B4-A175-27C7CE60BEC3}" dt="2018-04-15T21:36:52.686" v="2342" actId="164"/>
          <ac:cxnSpMkLst>
            <pc:docMk/>
            <pc:sldMk cId="109857222" sldId="256"/>
            <ac:cxnSpMk id="103" creationId="{4FF2D1C0-05D0-46BB-90E0-B5B61E784E15}"/>
          </ac:cxnSpMkLst>
        </pc:cxnChg>
        <pc:cxnChg chg="add del mod">
          <ac:chgData name="UNHSEDS01p, Pool" userId="4e512b6c-139f-4fb9-ac12-9636e4e7f401" providerId="ADAL" clId="{3C70DE71-AEBB-45B4-A175-27C7CE60BEC3}" dt="2018-04-15T21:36:47.694" v="2341" actId="1076"/>
          <ac:cxnSpMkLst>
            <pc:docMk/>
            <pc:sldMk cId="109857222" sldId="256"/>
            <ac:cxnSpMk id="105" creationId="{E8F921C3-3A03-44E6-A9A4-CCAA2C2BF00A}"/>
          </ac:cxnSpMkLst>
        </pc:cxnChg>
        <pc:cxnChg chg="add mod">
          <ac:chgData name="UNHSEDS01p, Pool" userId="4e512b6c-139f-4fb9-ac12-9636e4e7f401" providerId="ADAL" clId="{3C70DE71-AEBB-45B4-A175-27C7CE60BEC3}" dt="2018-04-15T21:40:00.887" v="2381" actId="164"/>
          <ac:cxnSpMkLst>
            <pc:docMk/>
            <pc:sldMk cId="109857222" sldId="256"/>
            <ac:cxnSpMk id="128" creationId="{BB9BC34E-B6D0-43FD-9280-8F5AE6FCCF01}"/>
          </ac:cxnSpMkLst>
        </pc:cxnChg>
        <pc:cxnChg chg="add mod">
          <ac:chgData name="UNHSEDS01p, Pool" userId="4e512b6c-139f-4fb9-ac12-9636e4e7f401" providerId="ADAL" clId="{3C70DE71-AEBB-45B4-A175-27C7CE60BEC3}" dt="2018-04-15T22:44:53.005" v="4066" actId="14100"/>
          <ac:cxnSpMkLst>
            <pc:docMk/>
            <pc:sldMk cId="109857222" sldId="256"/>
            <ac:cxnSpMk id="130" creationId="{4516DC69-907E-4E0E-A6A2-0467C4F2296B}"/>
          </ac:cxnSpMkLst>
        </pc:cxnChg>
        <pc:cxnChg chg="mod">
          <ac:chgData name="UNHSEDS01p, Pool" userId="4e512b6c-139f-4fb9-ac12-9636e4e7f401" providerId="ADAL" clId="{3C70DE71-AEBB-45B4-A175-27C7CE60BEC3}" dt="2018-04-15T21:43:00.295" v="2424" actId="14100"/>
          <ac:cxnSpMkLst>
            <pc:docMk/>
            <pc:sldMk cId="109857222" sldId="256"/>
            <ac:cxnSpMk id="135" creationId="{FB832F22-CDF9-4ADF-AD5D-3CCC3351CCBF}"/>
          </ac:cxnSpMkLst>
        </pc:cxnChg>
        <pc:cxnChg chg="mod">
          <ac:chgData name="UNHSEDS01p, Pool" userId="4e512b6c-139f-4fb9-ac12-9636e4e7f401" providerId="ADAL" clId="{3C70DE71-AEBB-45B4-A175-27C7CE60BEC3}" dt="2018-04-15T22:16:18.093" v="3375" actId="14100"/>
          <ac:cxnSpMkLst>
            <pc:docMk/>
            <pc:sldMk cId="109857222" sldId="256"/>
            <ac:cxnSpMk id="136" creationId="{F1EE0939-15D9-4DA2-B85D-1FFD2C6DBBE2}"/>
          </ac:cxnSpMkLst>
        </pc:cxnChg>
        <pc:cxnChg chg="mod">
          <ac:chgData name="UNHSEDS01p, Pool" userId="4e512b6c-139f-4fb9-ac12-9636e4e7f401" providerId="ADAL" clId="{3C70DE71-AEBB-45B4-A175-27C7CE60BEC3}" dt="2018-04-15T22:15:23.514" v="3371" actId="14100"/>
          <ac:cxnSpMkLst>
            <pc:docMk/>
            <pc:sldMk cId="109857222" sldId="256"/>
            <ac:cxnSpMk id="142" creationId="{938E2A46-2E01-433E-A18B-496A39F5BA5F}"/>
          </ac:cxnSpMkLst>
        </pc:cxnChg>
        <pc:cxnChg chg="mod">
          <ac:chgData name="UNHSEDS01p, Pool" userId="4e512b6c-139f-4fb9-ac12-9636e4e7f401" providerId="ADAL" clId="{3C70DE71-AEBB-45B4-A175-27C7CE60BEC3}" dt="2018-04-15T22:16:30.060" v="3377" actId="14100"/>
          <ac:cxnSpMkLst>
            <pc:docMk/>
            <pc:sldMk cId="109857222" sldId="256"/>
            <ac:cxnSpMk id="147" creationId="{A4CC7B07-AEF3-4980-B007-F141B2B0CAE2}"/>
          </ac:cxnSpMkLst>
        </pc:cxnChg>
        <pc:cxnChg chg="mod">
          <ac:chgData name="UNHSEDS01p, Pool" userId="4e512b6c-139f-4fb9-ac12-9636e4e7f401" providerId="ADAL" clId="{3C70DE71-AEBB-45B4-A175-27C7CE60BEC3}" dt="2018-04-15T22:33:03.115" v="3848" actId="14100"/>
          <ac:cxnSpMkLst>
            <pc:docMk/>
            <pc:sldMk cId="109857222" sldId="256"/>
            <ac:cxnSpMk id="151" creationId="{7418B644-D1AA-448B-A725-A184AA8AE822}"/>
          </ac:cxnSpMkLst>
        </pc:cxnChg>
        <pc:cxnChg chg="mod">
          <ac:chgData name="UNHSEDS01p, Pool" userId="4e512b6c-139f-4fb9-ac12-9636e4e7f401" providerId="ADAL" clId="{3C70DE71-AEBB-45B4-A175-27C7CE60BEC3}" dt="2018-04-15T22:33:39.925" v="3853" actId="1076"/>
          <ac:cxnSpMkLst>
            <pc:docMk/>
            <pc:sldMk cId="109857222" sldId="256"/>
            <ac:cxnSpMk id="152" creationId="{6650098F-7F56-4CFC-9E8B-9E8C3658061B}"/>
          </ac:cxnSpMkLst>
        </pc:cxnChg>
        <pc:cxnChg chg="mod">
          <ac:chgData name="UNHSEDS01p, Pool" userId="4e512b6c-139f-4fb9-ac12-9636e4e7f401" providerId="ADAL" clId="{3C70DE71-AEBB-45B4-A175-27C7CE60BEC3}" dt="2018-04-15T22:34:08.177" v="3857" actId="14100"/>
          <ac:cxnSpMkLst>
            <pc:docMk/>
            <pc:sldMk cId="109857222" sldId="256"/>
            <ac:cxnSpMk id="156" creationId="{84A90541-51D5-478A-8A61-C878E9B2C657}"/>
          </ac:cxnSpMkLst>
        </pc:cxnChg>
        <pc:cxnChg chg="mod">
          <ac:chgData name="UNHSEDS01p, Pool" userId="4e512b6c-139f-4fb9-ac12-9636e4e7f401" providerId="ADAL" clId="{3C70DE71-AEBB-45B4-A175-27C7CE60BEC3}" dt="2018-04-15T22:36:05.911" v="3899" actId="14100"/>
          <ac:cxnSpMkLst>
            <pc:docMk/>
            <pc:sldMk cId="109857222" sldId="256"/>
            <ac:cxnSpMk id="157" creationId="{F1C731A6-2299-407F-931A-CB23BC7F2DD6}"/>
          </ac:cxnSpMkLst>
        </pc:cxnChg>
        <pc:cxnChg chg="mod">
          <ac:chgData name="UNHSEDS01p, Pool" userId="4e512b6c-139f-4fb9-ac12-9636e4e7f401" providerId="ADAL" clId="{3C70DE71-AEBB-45B4-A175-27C7CE60BEC3}" dt="2018-04-15T22:37:48.874" v="3957" actId="14100"/>
          <ac:cxnSpMkLst>
            <pc:docMk/>
            <pc:sldMk cId="109857222" sldId="256"/>
            <ac:cxnSpMk id="186" creationId="{B04A5EBC-2FEB-4E73-9CD9-E4ED0DE3F5BF}"/>
          </ac:cxnSpMkLst>
        </pc:cxnChg>
        <pc:cxnChg chg="mod">
          <ac:chgData name="UNHSEDS01p, Pool" userId="4e512b6c-139f-4fb9-ac12-9636e4e7f401" providerId="ADAL" clId="{3C70DE71-AEBB-45B4-A175-27C7CE60BEC3}" dt="2018-04-15T22:39:36.750" v="3974" actId="14100"/>
          <ac:cxnSpMkLst>
            <pc:docMk/>
            <pc:sldMk cId="109857222" sldId="256"/>
            <ac:cxnSpMk id="193" creationId="{F5B64CFC-8381-488F-A66D-95BEAC282AE5}"/>
          </ac:cxnSpMkLst>
        </pc:cxnChg>
        <pc:cxnChg chg="mod">
          <ac:chgData name="UNHSEDS01p, Pool" userId="4e512b6c-139f-4fb9-ac12-9636e4e7f401" providerId="ADAL" clId="{3C70DE71-AEBB-45B4-A175-27C7CE60BEC3}" dt="2018-04-15T22:39:47.572" v="3976" actId="14100"/>
          <ac:cxnSpMkLst>
            <pc:docMk/>
            <pc:sldMk cId="109857222" sldId="256"/>
            <ac:cxnSpMk id="194" creationId="{0F19CAA0-4BDF-4683-A019-42699D2378D6}"/>
          </ac:cxnSpMkLst>
        </pc:cxnChg>
        <pc:cxnChg chg="mod">
          <ac:chgData name="UNHSEDS01p, Pool" userId="4e512b6c-139f-4fb9-ac12-9636e4e7f401" providerId="ADAL" clId="{3C70DE71-AEBB-45B4-A175-27C7CE60BEC3}" dt="2018-04-15T22:41:10.504" v="3998" actId="14100"/>
          <ac:cxnSpMkLst>
            <pc:docMk/>
            <pc:sldMk cId="109857222" sldId="256"/>
            <ac:cxnSpMk id="199" creationId="{37840C2B-DD2F-4F5A-A24B-1E7E504B9CE5}"/>
          </ac:cxnSpMkLst>
        </pc:cxnChg>
        <pc:cxnChg chg="mod">
          <ac:chgData name="UNHSEDS01p, Pool" userId="4e512b6c-139f-4fb9-ac12-9636e4e7f401" providerId="ADAL" clId="{3C70DE71-AEBB-45B4-A175-27C7CE60BEC3}" dt="2018-04-15T22:41:32.938" v="4005" actId="14100"/>
          <ac:cxnSpMkLst>
            <pc:docMk/>
            <pc:sldMk cId="109857222" sldId="256"/>
            <ac:cxnSpMk id="200" creationId="{870B807D-3A5A-4A7A-86D8-2B71B4EC43FE}"/>
          </ac:cxnSpMkLst>
        </pc:cxnChg>
        <pc:cxnChg chg="mod">
          <ac:chgData name="UNHSEDS01p, Pool" userId="4e512b6c-139f-4fb9-ac12-9636e4e7f401" providerId="ADAL" clId="{3C70DE71-AEBB-45B4-A175-27C7CE60BEC3}" dt="2018-04-15T22:42:40.823" v="4029" actId="14100"/>
          <ac:cxnSpMkLst>
            <pc:docMk/>
            <pc:sldMk cId="109857222" sldId="256"/>
            <ac:cxnSpMk id="204" creationId="{2D7171F5-E1E5-4FA3-9475-85D381F548B2}"/>
          </ac:cxnSpMkLst>
        </pc:cxnChg>
        <pc:cxnChg chg="mod">
          <ac:chgData name="UNHSEDS01p, Pool" userId="4e512b6c-139f-4fb9-ac12-9636e4e7f401" providerId="ADAL" clId="{3C70DE71-AEBB-45B4-A175-27C7CE60BEC3}" dt="2018-04-15T22:43:05.658" v="4032" actId="14100"/>
          <ac:cxnSpMkLst>
            <pc:docMk/>
            <pc:sldMk cId="109857222" sldId="256"/>
            <ac:cxnSpMk id="205" creationId="{2702AADC-F0BF-4A47-AC0E-D7832E557439}"/>
          </ac:cxnSpMkLst>
        </pc:cxnChg>
        <pc:cxnChg chg="mod">
          <ac:chgData name="UNHSEDS01p, Pool" userId="4e512b6c-139f-4fb9-ac12-9636e4e7f401" providerId="ADAL" clId="{3C70DE71-AEBB-45B4-A175-27C7CE60BEC3}" dt="2018-04-15T22:44:24.447" v="4063" actId="14100"/>
          <ac:cxnSpMkLst>
            <pc:docMk/>
            <pc:sldMk cId="109857222" sldId="256"/>
            <ac:cxnSpMk id="209" creationId="{8680E0E0-2368-407D-88B3-41A021CF5CFD}"/>
          </ac:cxnSpMkLst>
        </pc:cxnChg>
        <pc:cxnChg chg="mod">
          <ac:chgData name="UNHSEDS01p, Pool" userId="4e512b6c-139f-4fb9-ac12-9636e4e7f401" providerId="ADAL" clId="{3C70DE71-AEBB-45B4-A175-27C7CE60BEC3}" dt="2018-04-15T22:44:16.623" v="4062" actId="14100"/>
          <ac:cxnSpMkLst>
            <pc:docMk/>
            <pc:sldMk cId="109857222" sldId="256"/>
            <ac:cxnSpMk id="210" creationId="{6C0C8958-3192-4592-A6B6-BF76025CF8CB}"/>
          </ac:cxnSpMkLst>
        </pc:cxnChg>
      </pc:sldChg>
      <pc:sldChg chg="addSp delSp modSp add del">
        <pc:chgData name="UNHSEDS01p, Pool" userId="4e512b6c-139f-4fb9-ac12-9636e4e7f401" providerId="ADAL" clId="{3C70DE71-AEBB-45B4-A175-27C7CE60BEC3}" dt="2018-04-15T21:02:20.705" v="2117" actId="2696"/>
        <pc:sldMkLst>
          <pc:docMk/>
          <pc:sldMk cId="2196429487" sldId="257"/>
        </pc:sldMkLst>
        <pc:spChg chg="del">
          <ac:chgData name="UNHSEDS01p, Pool" userId="4e512b6c-139f-4fb9-ac12-9636e4e7f401" providerId="ADAL" clId="{3C70DE71-AEBB-45B4-A175-27C7CE60BEC3}" dt="2018-04-15T20:39:14.101" v="1951" actId="478"/>
          <ac:spMkLst>
            <pc:docMk/>
            <pc:sldMk cId="2196429487" sldId="257"/>
            <ac:spMk id="2" creationId="{83D31DF1-CB4B-452C-ABA4-4296E4658401}"/>
          </ac:spMkLst>
        </pc:spChg>
        <pc:spChg chg="del">
          <ac:chgData name="UNHSEDS01p, Pool" userId="4e512b6c-139f-4fb9-ac12-9636e4e7f401" providerId="ADAL" clId="{3C70DE71-AEBB-45B4-A175-27C7CE60BEC3}" dt="2018-04-15T20:39:16.764" v="1952" actId="478"/>
          <ac:spMkLst>
            <pc:docMk/>
            <pc:sldMk cId="2196429487" sldId="257"/>
            <ac:spMk id="3" creationId="{5D16F9A8-C061-49E5-8D66-D35670093F11}"/>
          </ac:spMkLst>
        </pc:spChg>
        <pc:spChg chg="add del mod">
          <ac:chgData name="UNHSEDS01p, Pool" userId="4e512b6c-139f-4fb9-ac12-9636e4e7f401" providerId="ADAL" clId="{3C70DE71-AEBB-45B4-A175-27C7CE60BEC3}" dt="2018-04-15T20:39:39.293" v="1954" actId="478"/>
          <ac:spMkLst>
            <pc:docMk/>
            <pc:sldMk cId="2196429487" sldId="257"/>
            <ac:spMk id="4" creationId="{DB73C559-A38E-42CC-9F75-B71968FB4DD4}"/>
          </ac:spMkLst>
        </pc:spChg>
      </pc:sldChg>
    </pc:docChg>
  </pc:docChgLst>
  <pc:docChgLst>
    <pc:chgData name="Webb, Reilly D" userId="S::rdw1006@wildcats.unh.edu::a69a0c34-b904-4667-9a9a-b03f6d0fbb73" providerId="AD" clId="Web-{85F9B19D-ED32-492C-80E6-E4FE974212EC}"/>
    <pc:docChg chg="modSld">
      <pc:chgData name="Webb, Reilly D" userId="S::rdw1006@wildcats.unh.edu::a69a0c34-b904-4667-9a9a-b03f6d0fbb73" providerId="AD" clId="Web-{85F9B19D-ED32-492C-80E6-E4FE974212EC}" dt="2018-04-13T21:17:07.380" v="692"/>
      <pc:docMkLst>
        <pc:docMk/>
      </pc:docMkLst>
      <pc:sldChg chg="modSp">
        <pc:chgData name="Webb, Reilly D" userId="S::rdw1006@wildcats.unh.edu::a69a0c34-b904-4667-9a9a-b03f6d0fbb73" providerId="AD" clId="Web-{85F9B19D-ED32-492C-80E6-E4FE974212EC}" dt="2018-04-13T21:17:07.380" v="691"/>
        <pc:sldMkLst>
          <pc:docMk/>
          <pc:sldMk cId="109857222" sldId="256"/>
        </pc:sldMkLst>
        <pc:spChg chg="mod">
          <ac:chgData name="Webb, Reilly D" userId="S::rdw1006@wildcats.unh.edu::a69a0c34-b904-4667-9a9a-b03f6d0fbb73" providerId="AD" clId="Web-{85F9B19D-ED32-492C-80E6-E4FE974212EC}" dt="2018-04-13T21:00:40.367" v="205"/>
          <ac:spMkLst>
            <pc:docMk/>
            <pc:sldMk cId="109857222" sldId="256"/>
            <ac:spMk id="2" creationId="{2602837B-F618-6E4C-8ECE-7572D4565C8E}"/>
          </ac:spMkLst>
        </pc:spChg>
        <pc:spChg chg="mod">
          <ac:chgData name="Webb, Reilly D" userId="S::rdw1006@wildcats.unh.edu::a69a0c34-b904-4667-9a9a-b03f6d0fbb73" providerId="AD" clId="Web-{85F9B19D-ED32-492C-80E6-E4FE974212EC}" dt="2018-04-13T21:17:07.380" v="691"/>
          <ac:spMkLst>
            <pc:docMk/>
            <pc:sldMk cId="109857222" sldId="256"/>
            <ac:spMk id="7" creationId="{61D2EE32-9AB9-2349-B499-0DE5A25984E5}"/>
          </ac:spMkLst>
        </pc:spChg>
      </pc:sldChg>
    </pc:docChg>
  </pc:docChgLst>
  <pc:docChgLst>
    <pc:chgData name="Clegg, Nicholas W" userId="S::nwc2002@wildcats.unh.edu::1294cc53-aae0-4cab-b863-2118fc19e90d" providerId="AD" clId="Web-{485EBB09-FAFB-4607-B4FD-BB0AC942B69E}"/>
    <pc:docChg chg="modSld">
      <pc:chgData name="Clegg, Nicholas W" userId="S::nwc2002@wildcats.unh.edu::1294cc53-aae0-4cab-b863-2118fc19e90d" providerId="AD" clId="Web-{485EBB09-FAFB-4607-B4FD-BB0AC942B69E}" dt="2018-04-14T19:03:39.014" v="344"/>
      <pc:docMkLst>
        <pc:docMk/>
      </pc:docMkLst>
      <pc:sldChg chg="addSp delSp modSp">
        <pc:chgData name="Clegg, Nicholas W" userId="S::nwc2002@wildcats.unh.edu::1294cc53-aae0-4cab-b863-2118fc19e90d" providerId="AD" clId="Web-{485EBB09-FAFB-4607-B4FD-BB0AC942B69E}" dt="2018-04-14T19:03:39.014" v="344"/>
        <pc:sldMkLst>
          <pc:docMk/>
          <pc:sldMk cId="109857222" sldId="256"/>
        </pc:sldMkLst>
        <pc:spChg chg="mod">
          <ac:chgData name="Clegg, Nicholas W" userId="S::nwc2002@wildcats.unh.edu::1294cc53-aae0-4cab-b863-2118fc19e90d" providerId="AD" clId="Web-{485EBB09-FAFB-4607-B4FD-BB0AC942B69E}" dt="2018-04-14T17:14:56.766" v="64"/>
          <ac:spMkLst>
            <pc:docMk/>
            <pc:sldMk cId="109857222" sldId="256"/>
            <ac:spMk id="2" creationId="{2602837B-F618-6E4C-8ECE-7572D4565C8E}"/>
          </ac:spMkLst>
        </pc:spChg>
        <pc:spChg chg="mod">
          <ac:chgData name="Clegg, Nicholas W" userId="S::nwc2002@wildcats.unh.edu::1294cc53-aae0-4cab-b863-2118fc19e90d" providerId="AD" clId="Web-{485EBB09-FAFB-4607-B4FD-BB0AC942B69E}" dt="2018-04-14T19:00:20.930" v="326"/>
          <ac:spMkLst>
            <pc:docMk/>
            <pc:sldMk cId="109857222" sldId="256"/>
            <ac:spMk id="5" creationId="{8A08F2AC-AB47-EE4E-9E17-D502FF32FA4C}"/>
          </ac:spMkLst>
        </pc:spChg>
        <pc:spChg chg="mod">
          <ac:chgData name="Clegg, Nicholas W" userId="S::nwc2002@wildcats.unh.edu::1294cc53-aae0-4cab-b863-2118fc19e90d" providerId="AD" clId="Web-{485EBB09-FAFB-4607-B4FD-BB0AC942B69E}" dt="2018-04-14T17:17:17.508" v="136"/>
          <ac:spMkLst>
            <pc:docMk/>
            <pc:sldMk cId="109857222" sldId="256"/>
            <ac:spMk id="7" creationId="{61D2EE32-9AB9-2349-B499-0DE5A25984E5}"/>
          </ac:spMkLst>
        </pc:spChg>
        <pc:picChg chg="add del mod">
          <ac:chgData name="Clegg, Nicholas W" userId="S::nwc2002@wildcats.unh.edu::1294cc53-aae0-4cab-b863-2118fc19e90d" providerId="AD" clId="Web-{485EBB09-FAFB-4607-B4FD-BB0AC942B69E}" dt="2018-04-14T19:02:58.326" v="338"/>
          <ac:picMkLst>
            <pc:docMk/>
            <pc:sldMk cId="109857222" sldId="256"/>
            <ac:picMk id="3" creationId="{ABE1D629-1363-48D7-A809-3A6BC1A9A00F}"/>
          </ac:picMkLst>
        </pc:picChg>
        <pc:picChg chg="add mod">
          <ac:chgData name="Clegg, Nicholas W" userId="S::nwc2002@wildcats.unh.edu::1294cc53-aae0-4cab-b863-2118fc19e90d" providerId="AD" clId="Web-{485EBB09-FAFB-4607-B4FD-BB0AC942B69E}" dt="2018-04-14T19:03:39.014" v="344"/>
          <ac:picMkLst>
            <pc:docMk/>
            <pc:sldMk cId="109857222" sldId="256"/>
            <ac:picMk id="13" creationId="{5BE4C26A-2FAD-40D2-8072-269D483CD853}"/>
          </ac:picMkLst>
        </pc:picChg>
      </pc:sldChg>
    </pc:docChg>
  </pc:docChgLst>
  <pc:docChgLst>
    <pc:chgData name="Nitschelm, Charlie J" userId="S::cjn1012@wildcats.unh.edu::269cc1b6-d2f7-4da3-955c-a3382d3bf369" providerId="AD" clId="Web-{B76EF28D-6C15-40E4-986D-64ED570B0BD2}"/>
    <pc:docChg chg="modSld">
      <pc:chgData name="Nitschelm, Charlie J" userId="S::cjn1012@wildcats.unh.edu::269cc1b6-d2f7-4da3-955c-a3382d3bf369" providerId="AD" clId="Web-{B76EF28D-6C15-40E4-986D-64ED570B0BD2}" dt="2018-04-11T16:34:39.423" v="13"/>
      <pc:docMkLst>
        <pc:docMk/>
      </pc:docMkLst>
      <pc:sldChg chg="addSp delSp modSp mod setBg">
        <pc:chgData name="Nitschelm, Charlie J" userId="S::cjn1012@wildcats.unh.edu::269cc1b6-d2f7-4da3-955c-a3382d3bf369" providerId="AD" clId="Web-{B76EF28D-6C15-40E4-986D-64ED570B0BD2}" dt="2018-04-11T16:34:39.423" v="13"/>
        <pc:sldMkLst>
          <pc:docMk/>
          <pc:sldMk cId="109857222" sldId="256"/>
        </pc:sldMkLst>
        <pc:spChg chg="del">
          <ac:chgData name="Nitschelm, Charlie J" userId="S::cjn1012@wildcats.unh.edu::269cc1b6-d2f7-4da3-955c-a3382d3bf369" providerId="AD" clId="Web-{B76EF28D-6C15-40E4-986D-64ED570B0BD2}" dt="2018-04-11T16:32:02.228" v="6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Nitschelm, Charlie J" userId="S::cjn1012@wildcats.unh.edu::269cc1b6-d2f7-4da3-955c-a3382d3bf369" providerId="AD" clId="Web-{B76EF28D-6C15-40E4-986D-64ED570B0BD2}" dt="2018-04-11T16:31:59.181" v="5"/>
          <ac:spMkLst>
            <pc:docMk/>
            <pc:sldMk cId="109857222" sldId="256"/>
            <ac:spMk id="3" creationId="{00000000-0000-0000-0000-000000000000}"/>
          </ac:spMkLst>
        </pc:spChg>
        <pc:picChg chg="add del mod">
          <ac:chgData name="Nitschelm, Charlie J" userId="S::cjn1012@wildcats.unh.edu::269cc1b6-d2f7-4da3-955c-a3382d3bf369" providerId="AD" clId="Web-{B76EF28D-6C15-40E4-986D-64ED570B0BD2}" dt="2018-04-11T16:34:39.423" v="13"/>
          <ac:picMkLst>
            <pc:docMk/>
            <pc:sldMk cId="109857222" sldId="256"/>
            <ac:picMk id="5" creationId="{6D67B285-1A82-4971-9909-F93969E1AC2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DB16E-25C2-6046-A11D-68C385894C20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ED958-3F06-E144-A96D-59908911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6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A32DC-02F1-F64F-A350-4A851C35CA0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B992D-959C-3042-8559-B35731047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9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992D-959C-3042-8559-B357310477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6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3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24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4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4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0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41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24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96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99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66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282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jpe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10" Type="http://schemas.openxmlformats.org/officeDocument/2006/relationships/image" Target="../media/image8.jpeg"/><Relationship Id="rId11" Type="http://schemas.openxmlformats.org/officeDocument/2006/relationships/image" Target="../media/image9.jpe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40000"/>
                <a:lumOff val="60000"/>
              </a:schemeClr>
            </a:gs>
            <a:gs pos="42000">
              <a:schemeClr val="accent4">
                <a:lumMod val="20000"/>
                <a:lumOff val="80000"/>
              </a:schemeClr>
            </a:gs>
            <a:gs pos="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620">
            <a:extLst>
              <a:ext uri="{FF2B5EF4-FFF2-40B4-BE49-F238E27FC236}">
                <a16:creationId xmlns:a16="http://schemas.microsoft.com/office/drawing/2014/main" xmlns="" id="{3C407FF8-8C65-4409-8A7E-46F6AC8E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017" y="23840859"/>
            <a:ext cx="1747644" cy="1686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602837B-F618-6E4C-8ECE-7572D4565C8E}"/>
              </a:ext>
            </a:extLst>
          </p:cNvPr>
          <p:cNvSpPr txBox="1"/>
          <p:nvPr/>
        </p:nvSpPr>
        <p:spPr>
          <a:xfrm>
            <a:off x="625088" y="2973741"/>
            <a:ext cx="12196840" cy="933255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Project Overview</a:t>
            </a:r>
          </a:p>
          <a:p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To design, manufacture, and launch a high-powered, multi-stage rocket for the SEDS University Student Rocketry Competition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Goals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Design a high-powered engine class rocket to achieve </a:t>
            </a:r>
            <a:r>
              <a:rPr lang="en-US" sz="2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maximum </a:t>
            </a:r>
            <a:r>
              <a:rPr lang="en-US" sz="28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altitude</a:t>
            </a:r>
            <a:endParaRPr lang="en-US" sz="28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Implement </a:t>
            </a:r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 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comprehensive recovery system that results in a fully reusable rocket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Constraints</a:t>
            </a:r>
            <a:endParaRPr lang="en-US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Total combined engine impulse must not exceed 640.0 N-s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Must have</a:t>
            </a:r>
            <a:r>
              <a:rPr lang="en-US" sz="2800" i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at least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two propulsion stages</a:t>
            </a:r>
            <a:endParaRPr lang="en-US" sz="54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pPr algn="ctr"/>
            <a:endParaRPr lang="en-US" sz="5400" dirty="0">
              <a:cs typeface="Calibri"/>
            </a:endParaRPr>
          </a:p>
          <a:p>
            <a:pPr algn="ctr"/>
            <a:endParaRPr lang="en-US" sz="5400" dirty="0">
              <a:cs typeface="Calibri"/>
            </a:endParaRPr>
          </a:p>
        </p:txBody>
      </p:sp>
      <p:pic>
        <p:nvPicPr>
          <p:cNvPr id="6" name="Picture 5" descr="A black sign with white text&#10;&#10;Description generated with high confidence">
            <a:extLst>
              <a:ext uri="{FF2B5EF4-FFF2-40B4-BE49-F238E27FC236}">
                <a16:creationId xmlns="" xmlns:a16="http://schemas.microsoft.com/office/drawing/2014/main" id="{DC671951-5AEF-443A-88F0-7C0A1EB2EB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88" y="590275"/>
            <a:ext cx="11940864" cy="2010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A08F2AC-AB47-EE4E-9E17-D502FF32FA4C}"/>
              </a:ext>
            </a:extLst>
          </p:cNvPr>
          <p:cNvSpPr txBox="1"/>
          <p:nvPr/>
        </p:nvSpPr>
        <p:spPr>
          <a:xfrm>
            <a:off x="810965" y="22065245"/>
            <a:ext cx="12196840" cy="1005840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Propulsion</a:t>
            </a:r>
            <a:endParaRPr lang="en-US" sz="5400" b="1" dirty="0" smtClean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 Static Test Fire Rig was designed and manufactured to test the propulsion characteristics of each engine and to verify total engine impulse stays below 640.0 N-s</a:t>
            </a:r>
          </a:p>
          <a:p>
            <a:endParaRPr lang="en-US" sz="28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endParaRPr lang="en-US" sz="2800" dirty="0">
              <a:solidFill>
                <a:schemeClr val="bg1"/>
              </a:solidFill>
              <a:latin typeface="Kohinoor Devanagari Book" charset="0"/>
              <a:ea typeface="Kohinoor Devanagari Book" charset="0"/>
              <a:cs typeface="Kohinoor Devanagari Book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54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28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67B6387E-D52A-482F-BBCB-4E81A2C9F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049" y="114654"/>
            <a:ext cx="4247540" cy="26688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0BBEEF6-3366-EB4D-A4DC-75ABBB8D896D}"/>
              </a:ext>
            </a:extLst>
          </p:cNvPr>
          <p:cNvSpPr txBox="1"/>
          <p:nvPr/>
        </p:nvSpPr>
        <p:spPr>
          <a:xfrm>
            <a:off x="15002084" y="24861509"/>
            <a:ext cx="12840834" cy="731520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Manufacturing</a:t>
            </a:r>
          </a:p>
          <a:p>
            <a:pPr algn="ctr"/>
            <a:endParaRPr lang="en-US" sz="5400" dirty="0"/>
          </a:p>
          <a:p>
            <a:pPr algn="ctr"/>
            <a:endParaRPr lang="en-US" sz="5400" dirty="0"/>
          </a:p>
          <a:p>
            <a:pPr algn="ctr"/>
            <a:endParaRPr lang="en-US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8E9116E-3670-4127-ACCA-D6DFDD8E53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027" y="369416"/>
            <a:ext cx="3671743" cy="17225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FECED83-B596-4274-B3FC-39B40D1646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721" y="552884"/>
            <a:ext cx="4861556" cy="1554480"/>
          </a:xfrm>
          <a:prstGeom prst="rect">
            <a:avLst/>
          </a:prstGeom>
        </p:spPr>
      </p:pic>
      <p:pic>
        <p:nvPicPr>
          <p:cNvPr id="13" name="Picture 14" descr="A picture containing text, map&#10;&#10;Description generated with very high confidence">
            <a:extLst>
              <a:ext uri="{FF2B5EF4-FFF2-40B4-BE49-F238E27FC236}">
                <a16:creationId xmlns="" xmlns:a16="http://schemas.microsoft.com/office/drawing/2014/main" id="{5BE4C26A-2FAD-40D2-8072-269D483CD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448" y="27030492"/>
            <a:ext cx="6564451" cy="480285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3957280" y="6644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4" y="8318500"/>
            <a:ext cx="5634987" cy="375665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520" y="8318500"/>
            <a:ext cx="5634988" cy="375665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" name="Picture 27" descr="A picture containing person, indoor, table, wall&#10;&#10;Description generated with very high confidence">
            <a:extLst>
              <a:ext uri="{FF2B5EF4-FFF2-40B4-BE49-F238E27FC236}">
                <a16:creationId xmlns="" xmlns:a16="http://schemas.microsoft.com/office/drawing/2014/main" id="{17F82095-2ED4-4D89-97DF-AA01A7055C7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506" y="28152339"/>
            <a:ext cx="5391510" cy="36576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0" name="TextBox 99">
            <a:extLst>
              <a:ext uri="{FF2B5EF4-FFF2-40B4-BE49-F238E27FC236}">
                <a16:creationId xmlns="" xmlns:a16="http://schemas.microsoft.com/office/drawing/2014/main" id="{5BB03A6E-0C82-1343-939A-4C3F1380C6D6}"/>
              </a:ext>
            </a:extLst>
          </p:cNvPr>
          <p:cNvSpPr txBox="1"/>
          <p:nvPr/>
        </p:nvSpPr>
        <p:spPr>
          <a:xfrm>
            <a:off x="29818251" y="29837991"/>
            <a:ext cx="13215217" cy="2341051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Acknowledgments</a:t>
            </a:r>
            <a:endParaRPr lang="en-US" sz="4800" b="1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 huge thanks to all the members of UNH SEDS, Prof. Martin Wosnik, Alireza Ebadi, Thomas Collins, the Parents Association, and our advisor Todd Gross for all the support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29989C0F-9111-2F43-B8F0-611E23F3EAB2}"/>
              </a:ext>
            </a:extLst>
          </p:cNvPr>
          <p:cNvSpPr txBox="1"/>
          <p:nvPr/>
        </p:nvSpPr>
        <p:spPr>
          <a:xfrm>
            <a:off x="27993292" y="557368"/>
            <a:ext cx="11747184" cy="15675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Department of 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M</a:t>
            </a:r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echanical Engineering</a:t>
            </a:r>
            <a:endParaRPr lang="en-US" sz="28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Authors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: Charlie Nitschelm, Kevin Bucher, Nick Clegg, Reilly Webb </a:t>
            </a:r>
            <a:endParaRPr lang="en-US" sz="2800" dirty="0" smtClean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Advisor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: Dr. Todd Gross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403" name="Group 28"/>
          <p:cNvGrpSpPr/>
          <p:nvPr/>
        </p:nvGrpSpPr>
        <p:grpSpPr>
          <a:xfrm>
            <a:off x="1076089" y="12877064"/>
            <a:ext cx="11313633" cy="8468436"/>
            <a:chOff x="1076227" y="13006731"/>
            <a:chExt cx="11313633" cy="8468436"/>
          </a:xfrm>
        </p:grpSpPr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xmlns="" id="{E3E550D7-3676-4679-9FEE-6DBEE20FCB72}"/>
                </a:ext>
              </a:extLst>
            </p:cNvPr>
            <p:cNvSpPr/>
            <p:nvPr/>
          </p:nvSpPr>
          <p:spPr>
            <a:xfrm>
              <a:off x="1076227" y="13954578"/>
              <a:ext cx="2743200" cy="13716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Research Aerodynamic Theory</a:t>
              </a:r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xmlns="" id="{18C0A537-6108-45C8-BB38-1C55FBD025D6}"/>
                </a:ext>
              </a:extLst>
            </p:cNvPr>
            <p:cNvSpPr/>
            <p:nvPr/>
          </p:nvSpPr>
          <p:spPr>
            <a:xfrm>
              <a:off x="1756041" y="20103567"/>
              <a:ext cx="2743200" cy="13716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 Field Launch Techniques</a:t>
              </a:r>
            </a:p>
          </p:txBody>
        </p:sp>
        <p:sp>
          <p:nvSpPr>
            <p:cNvPr id="43" name="Oval 36">
              <a:extLst>
                <a:ext uri="{FF2B5EF4-FFF2-40B4-BE49-F238E27FC236}">
                  <a16:creationId xmlns:a16="http://schemas.microsoft.com/office/drawing/2014/main" xmlns="" id="{54F57B6A-B466-4FF9-ACAE-CA0FF1C5D2A1}"/>
                </a:ext>
              </a:extLst>
            </p:cNvPr>
            <p:cNvSpPr/>
            <p:nvPr/>
          </p:nvSpPr>
          <p:spPr>
            <a:xfrm>
              <a:off x="5250035" y="18508246"/>
              <a:ext cx="3657600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Launch and Gather Data</a:t>
              </a:r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xmlns="" id="{DC5B9FF8-06E1-4C2D-8735-DF9A7E5D53AC}"/>
                </a:ext>
              </a:extLst>
            </p:cNvPr>
            <p:cNvSpPr/>
            <p:nvPr/>
          </p:nvSpPr>
          <p:spPr>
            <a:xfrm>
              <a:off x="5248295" y="14393446"/>
              <a:ext cx="3657600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Optimize Rocket Dimensions</a:t>
              </a:r>
            </a:p>
          </p:txBody>
        </p:sp>
        <p:sp>
          <p:nvSpPr>
            <p:cNvPr id="45" name="Oval 39">
              <a:extLst>
                <a:ext uri="{FF2B5EF4-FFF2-40B4-BE49-F238E27FC236}">
                  <a16:creationId xmlns:a16="http://schemas.microsoft.com/office/drawing/2014/main" xmlns="" id="{6E4F9E57-BCA8-4ACA-B95C-18E887241D8F}"/>
                </a:ext>
              </a:extLst>
            </p:cNvPr>
            <p:cNvSpPr/>
            <p:nvPr/>
          </p:nvSpPr>
          <p:spPr>
            <a:xfrm>
              <a:off x="8732260" y="16386029"/>
              <a:ext cx="3657600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Manufacture and Assemble</a:t>
              </a:r>
            </a:p>
          </p:txBody>
        </p:sp>
        <p:sp>
          <p:nvSpPr>
            <p:cNvPr id="46" name="Oval 40">
              <a:extLst>
                <a:ext uri="{FF2B5EF4-FFF2-40B4-BE49-F238E27FC236}">
                  <a16:creationId xmlns:a16="http://schemas.microsoft.com/office/drawing/2014/main" xmlns="" id="{084EC7FB-9365-4746-97D6-9330DFFC63B7}"/>
                </a:ext>
              </a:extLst>
            </p:cNvPr>
            <p:cNvSpPr/>
            <p:nvPr/>
          </p:nvSpPr>
          <p:spPr>
            <a:xfrm>
              <a:off x="1729595" y="16450846"/>
              <a:ext cx="3657600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</a:t>
              </a:r>
            </a:p>
            <a:p>
              <a:pPr algn="ctr"/>
              <a:r>
                <a:rPr lang="en-US" sz="280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Aerodynamic Models</a:t>
              </a:r>
            </a:p>
          </p:txBody>
        </p:sp>
        <p:sp>
          <p:nvSpPr>
            <p:cNvPr id="234" name="Rectangle 41">
              <a:extLst>
                <a:ext uri="{FF2B5EF4-FFF2-40B4-BE49-F238E27FC236}">
                  <a16:creationId xmlns:a16="http://schemas.microsoft.com/office/drawing/2014/main" xmlns="" id="{BAFC7213-42C3-4AB2-8DE9-D3D2EA5C1D8C}"/>
                </a:ext>
              </a:extLst>
            </p:cNvPr>
            <p:cNvSpPr/>
            <p:nvPr/>
          </p:nvSpPr>
          <p:spPr>
            <a:xfrm>
              <a:off x="8851623" y="13006731"/>
              <a:ext cx="3075384" cy="128863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Check Integrity with Finite Element Analysis</a:t>
              </a:r>
            </a:p>
          </p:txBody>
        </p:sp>
        <p:sp>
          <p:nvSpPr>
            <p:cNvPr id="49" name="Rectangle 51">
              <a:extLst>
                <a:ext uri="{FF2B5EF4-FFF2-40B4-BE49-F238E27FC236}">
                  <a16:creationId xmlns:a16="http://schemas.microsoft.com/office/drawing/2014/main" xmlns="" id="{9B4A01A3-D4BC-44AA-A875-21A49A3E8322}"/>
                </a:ext>
              </a:extLst>
            </p:cNvPr>
            <p:cNvSpPr/>
            <p:nvPr/>
          </p:nvSpPr>
          <p:spPr>
            <a:xfrm>
              <a:off x="9627865" y="19675419"/>
              <a:ext cx="2743200" cy="13716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 Manufacturing Techniques</a:t>
              </a:r>
            </a:p>
          </p:txBody>
        </p:sp>
        <p:sp>
          <p:nvSpPr>
            <p:cNvPr id="31" name="Arc 52">
              <a:extLst>
                <a:ext uri="{FF2B5EF4-FFF2-40B4-BE49-F238E27FC236}">
                  <a16:creationId xmlns:a16="http://schemas.microsoft.com/office/drawing/2014/main" xmlns="" id="{4BDAD328-C65C-4E44-84DC-74C09419377C}"/>
                </a:ext>
              </a:extLst>
            </p:cNvPr>
            <p:cNvSpPr/>
            <p:nvPr/>
          </p:nvSpPr>
          <p:spPr>
            <a:xfrm rot="18853789">
              <a:off x="4076292" y="15489903"/>
              <a:ext cx="1319747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c 53">
              <a:extLst>
                <a:ext uri="{FF2B5EF4-FFF2-40B4-BE49-F238E27FC236}">
                  <a16:creationId xmlns:a16="http://schemas.microsoft.com/office/drawing/2014/main" xmlns="" id="{05DAC675-E1E3-FA49-997B-A3AD741F511D}"/>
                </a:ext>
              </a:extLst>
            </p:cNvPr>
            <p:cNvSpPr/>
            <p:nvPr/>
          </p:nvSpPr>
          <p:spPr>
            <a:xfrm rot="2782364">
              <a:off x="8666060" y="15309239"/>
              <a:ext cx="1319747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54">
              <a:extLst>
                <a:ext uri="{FF2B5EF4-FFF2-40B4-BE49-F238E27FC236}">
                  <a16:creationId xmlns:a16="http://schemas.microsoft.com/office/drawing/2014/main" xmlns="" id="{629C723E-5FAF-E245-9241-E58F71514864}"/>
                </a:ext>
              </a:extLst>
            </p:cNvPr>
            <p:cNvSpPr/>
            <p:nvPr/>
          </p:nvSpPr>
          <p:spPr>
            <a:xfrm rot="8256335">
              <a:off x="8704337" y="18105423"/>
              <a:ext cx="1319747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c 55">
              <a:extLst>
                <a:ext uri="{FF2B5EF4-FFF2-40B4-BE49-F238E27FC236}">
                  <a16:creationId xmlns:a16="http://schemas.microsoft.com/office/drawing/2014/main" xmlns="" id="{E8113188-037B-7D46-99F1-5B49012BED2B}"/>
                </a:ext>
              </a:extLst>
            </p:cNvPr>
            <p:cNvSpPr/>
            <p:nvPr/>
          </p:nvSpPr>
          <p:spPr>
            <a:xfrm rot="13530630">
              <a:off x="4157759" y="18096162"/>
              <a:ext cx="1319747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TextBox 56">
              <a:extLst>
                <a:ext uri="{FF2B5EF4-FFF2-40B4-BE49-F238E27FC236}">
                  <a16:creationId xmlns:a16="http://schemas.microsoft.com/office/drawing/2014/main" xmlns="" id="{8C1F9030-5581-4B56-8ADE-A63D0886AA0B}"/>
                </a:ext>
              </a:extLst>
            </p:cNvPr>
            <p:cNvSpPr txBox="1"/>
            <p:nvPr/>
          </p:nvSpPr>
          <p:spPr>
            <a:xfrm>
              <a:off x="5657485" y="16518440"/>
              <a:ext cx="2807947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Rocket Improvement Cycle</a:t>
              </a:r>
            </a:p>
          </p:txBody>
        </p:sp>
        <p:cxnSp>
          <p:nvCxnSpPr>
            <p:cNvPr id="36" name="Straight Arrow Connector 57">
              <a:extLst>
                <a:ext uri="{FF2B5EF4-FFF2-40B4-BE49-F238E27FC236}">
                  <a16:creationId xmlns:a16="http://schemas.microsoft.com/office/drawing/2014/main" xmlns="" id="{387C44F7-7AAF-0C49-BC16-7881040D76CB}"/>
                </a:ext>
              </a:extLst>
            </p:cNvPr>
            <p:cNvCxnSpPr>
              <a:cxnSpLocks/>
            </p:cNvCxnSpPr>
            <p:nvPr/>
          </p:nvCxnSpPr>
          <p:spPr>
            <a:xfrm>
              <a:off x="2571384" y="15595680"/>
              <a:ext cx="351952" cy="7574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7" name="Straight Arrow Connector 58">
              <a:extLst>
                <a:ext uri="{FF2B5EF4-FFF2-40B4-BE49-F238E27FC236}">
                  <a16:creationId xmlns:a16="http://schemas.microsoft.com/office/drawing/2014/main" xmlns="" id="{94942A94-DF16-1F4D-B407-A04F154B9A76}"/>
                </a:ext>
              </a:extLst>
            </p:cNvPr>
            <p:cNvCxnSpPr/>
            <p:nvPr/>
          </p:nvCxnSpPr>
          <p:spPr>
            <a:xfrm flipH="1" flipV="1">
              <a:off x="10621230" y="18361537"/>
              <a:ext cx="347618" cy="104277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8" name="Arc 173">
              <a:extLst>
                <a:ext uri="{FF2B5EF4-FFF2-40B4-BE49-F238E27FC236}">
                  <a16:creationId xmlns:a16="http://schemas.microsoft.com/office/drawing/2014/main" xmlns="" id="{FC25DA66-255A-2549-96A8-03D6F3B5F29F}"/>
                </a:ext>
              </a:extLst>
            </p:cNvPr>
            <p:cNvSpPr/>
            <p:nvPr/>
          </p:nvSpPr>
          <p:spPr>
            <a:xfrm rot="19908338">
              <a:off x="7724157" y="14043590"/>
              <a:ext cx="1319747" cy="1008215"/>
            </a:xfrm>
            <a:prstGeom prst="arc">
              <a:avLst>
                <a:gd name="adj1" fmla="val 14195042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Arc 174">
              <a:extLst>
                <a:ext uri="{FF2B5EF4-FFF2-40B4-BE49-F238E27FC236}">
                  <a16:creationId xmlns:a16="http://schemas.microsoft.com/office/drawing/2014/main" xmlns="" id="{CBA4C57E-0A7C-864D-B5E8-4D45BB4F1218}"/>
                </a:ext>
              </a:extLst>
            </p:cNvPr>
            <p:cNvSpPr/>
            <p:nvPr/>
          </p:nvSpPr>
          <p:spPr>
            <a:xfrm rot="9932220">
              <a:off x="8295271" y="13772266"/>
              <a:ext cx="1319747" cy="1008215"/>
            </a:xfrm>
            <a:prstGeom prst="arc">
              <a:avLst>
                <a:gd name="adj1" fmla="val 12549476"/>
                <a:gd name="adj2" fmla="val 18480721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Arc 173">
              <a:extLst>
                <a:ext uri="{FF2B5EF4-FFF2-40B4-BE49-F238E27FC236}">
                  <a16:creationId xmlns:a16="http://schemas.microsoft.com/office/drawing/2014/main" xmlns="" id="{089BE3AD-C18A-D442-8FF8-15A2439F59DA}"/>
                </a:ext>
              </a:extLst>
            </p:cNvPr>
            <p:cNvSpPr/>
            <p:nvPr/>
          </p:nvSpPr>
          <p:spPr>
            <a:xfrm rot="19908338">
              <a:off x="4121965" y="19674600"/>
              <a:ext cx="1319747" cy="1008215"/>
            </a:xfrm>
            <a:prstGeom prst="arc">
              <a:avLst>
                <a:gd name="adj1" fmla="val 14195042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Arc 173">
              <a:extLst>
                <a:ext uri="{FF2B5EF4-FFF2-40B4-BE49-F238E27FC236}">
                  <a16:creationId xmlns:a16="http://schemas.microsoft.com/office/drawing/2014/main" xmlns="" id="{D232BEEF-A9EE-FB49-A8B9-DB153B2FDB53}"/>
                </a:ext>
              </a:extLst>
            </p:cNvPr>
            <p:cNvSpPr/>
            <p:nvPr/>
          </p:nvSpPr>
          <p:spPr>
            <a:xfrm rot="9469448">
              <a:off x="4444747" y="19616095"/>
              <a:ext cx="1319747" cy="1008215"/>
            </a:xfrm>
            <a:prstGeom prst="arc">
              <a:avLst>
                <a:gd name="adj1" fmla="val 12800397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32">
            <a:extLst>
              <a:ext uri="{FF2B5EF4-FFF2-40B4-BE49-F238E27FC236}">
                <a16:creationId xmlns:a16="http://schemas.microsoft.com/office/drawing/2014/main" xmlns="" id="{89F8D99C-8D9D-A347-AE40-D7F5E8B18FE0}"/>
              </a:ext>
            </a:extLst>
          </p:cNvPr>
          <p:cNvSpPr txBox="1"/>
          <p:nvPr/>
        </p:nvSpPr>
        <p:spPr>
          <a:xfrm>
            <a:off x="29818251" y="2699617"/>
            <a:ext cx="13215217" cy="13423708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Launch Simulation</a:t>
            </a:r>
          </a:p>
          <a:p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  <a:p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  <a:p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  <a:p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  <a:p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21" name="Picture 33">
            <a:extLst>
              <a:ext uri="{FF2B5EF4-FFF2-40B4-BE49-F238E27FC236}">
                <a16:creationId xmlns:a16="http://schemas.microsoft.com/office/drawing/2014/main" xmlns="" id="{C081A82B-5482-46D3-9754-A6B78AE8853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754" r="5578" b="1137"/>
          <a:stretch/>
        </p:blipFill>
        <p:spPr>
          <a:xfrm>
            <a:off x="37113404" y="3774359"/>
            <a:ext cx="5247087" cy="4354076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xmlns="" id="{E0864338-0911-4BAA-ADD5-3DD6D072FC2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" r="6630" b="1406"/>
          <a:stretch/>
        </p:blipFill>
        <p:spPr>
          <a:xfrm>
            <a:off x="37010738" y="11296208"/>
            <a:ext cx="5452420" cy="4456611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</p:pic>
      <p:sp>
        <p:nvSpPr>
          <p:cNvPr id="108" name="TextBox 302">
            <a:extLst>
              <a:ext uri="{FF2B5EF4-FFF2-40B4-BE49-F238E27FC236}">
                <a16:creationId xmlns:a16="http://schemas.microsoft.com/office/drawing/2014/main" xmlns="" id="{57E22B39-219D-6D48-8B54-31D303766AB5}"/>
              </a:ext>
            </a:extLst>
          </p:cNvPr>
          <p:cNvSpPr txBox="1"/>
          <p:nvPr/>
        </p:nvSpPr>
        <p:spPr>
          <a:xfrm>
            <a:off x="36261298" y="8221937"/>
            <a:ext cx="6556695" cy="257536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Optima" panose="02000503060000020004" pitchFamily="2" charset="0"/>
              </a:rPr>
              <a:t>The MATLAB flight model is </a:t>
            </a: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verified </a:t>
            </a:r>
            <a:r>
              <a:rPr lang="en-US" sz="2800" dirty="0" smtClean="0">
                <a:solidFill>
                  <a:schemeClr val="bg1"/>
                </a:solidFill>
                <a:latin typeface="Optima" panose="02000503060000020004" pitchFamily="2" charset="0"/>
              </a:rPr>
              <a:t>by comparing results to flight </a:t>
            </a: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data </a:t>
            </a:r>
            <a:r>
              <a:rPr lang="en-US" sz="2800" dirty="0" smtClean="0">
                <a:solidFill>
                  <a:schemeClr val="bg1"/>
                </a:solidFill>
                <a:latin typeface="Optima" panose="02000503060000020004" pitchFamily="2" charset="0"/>
              </a:rPr>
              <a:t>from launches </a:t>
            </a: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and </a:t>
            </a:r>
            <a:r>
              <a:rPr lang="en-US" sz="2800" dirty="0" smtClean="0">
                <a:solidFill>
                  <a:schemeClr val="bg1"/>
                </a:solidFill>
                <a:latin typeface="Optima" panose="02000503060000020004" pitchFamily="2" charset="0"/>
              </a:rPr>
              <a:t>to OpenRocket predictions </a:t>
            </a: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Optima" panose="02000503060000020004" pitchFamily="2" charset="0"/>
              </a:rPr>
              <a:t>(</a:t>
            </a:r>
            <a:r>
              <a:rPr lang="en-US" sz="2800" dirty="0" smtClean="0">
                <a:solidFill>
                  <a:schemeClr val="bg1"/>
                </a:solidFill>
                <a:latin typeface="Optima" panose="02000503060000020004" pitchFamily="2" charset="0"/>
              </a:rPr>
              <a:t>a pre-existing rocket simulation program)</a:t>
            </a:r>
            <a:endParaRPr lang="en-US" sz="2800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endParaRPr lang="en-US" sz="2800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	</a:t>
            </a:r>
          </a:p>
          <a:p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	</a:t>
            </a:r>
          </a:p>
        </p:txBody>
      </p:sp>
      <p:sp>
        <p:nvSpPr>
          <p:cNvPr id="109" name="TextBox 303">
            <a:extLst>
              <a:ext uri="{FF2B5EF4-FFF2-40B4-BE49-F238E27FC236}">
                <a16:creationId xmlns:a16="http://schemas.microsoft.com/office/drawing/2014/main" xmlns="" id="{CC55CF38-88B6-6C48-BABC-73704143B948}"/>
              </a:ext>
            </a:extLst>
          </p:cNvPr>
          <p:cNvSpPr txBox="1"/>
          <p:nvPr/>
        </p:nvSpPr>
        <p:spPr>
          <a:xfrm>
            <a:off x="30023537" y="3593861"/>
            <a:ext cx="6237761" cy="553997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Rocket trajectory was simulated using MATLAB. This required </a:t>
            </a:r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accurate </a:t>
            </a:r>
            <a:r>
              <a:rPr lang="en-US" sz="28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stability, thrust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, </a:t>
            </a:r>
            <a:r>
              <a:rPr lang="en-US" sz="28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drag</a:t>
            </a:r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, 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and </a:t>
            </a:r>
            <a:r>
              <a:rPr lang="en-US" sz="28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atmospheric</a:t>
            </a:r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models to 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produce ordinary differential equations that </a:t>
            </a:r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are then numerically 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solved for </a:t>
            </a:r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given rocket dimensions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Caliber is a measure of passive stability, and should remain between 1-3 </a:t>
            </a:r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for stable 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flight (right)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endParaRPr lang="en-US" dirty="0"/>
          </a:p>
        </p:txBody>
      </p:sp>
      <p:grpSp>
        <p:nvGrpSpPr>
          <p:cNvPr id="22" name="Group 177">
            <a:extLst>
              <a:ext uri="{FF2B5EF4-FFF2-40B4-BE49-F238E27FC236}">
                <a16:creationId xmlns:a16="http://schemas.microsoft.com/office/drawing/2014/main" xmlns="" id="{487332B6-9958-47D9-8537-0201F45D61FB}"/>
              </a:ext>
            </a:extLst>
          </p:cNvPr>
          <p:cNvGrpSpPr/>
          <p:nvPr/>
        </p:nvGrpSpPr>
        <p:grpSpPr>
          <a:xfrm>
            <a:off x="13507387" y="1039766"/>
            <a:ext cx="16008512" cy="23674596"/>
            <a:chOff x="13056707" y="0"/>
            <a:chExt cx="16008512" cy="23674596"/>
          </a:xfrm>
        </p:grpSpPr>
        <p:pic>
          <p:nvPicPr>
            <p:cNvPr id="15" name="Picture 17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4286" y="0"/>
              <a:ext cx="5935021" cy="23038405"/>
            </a:xfrm>
            <a:prstGeom prst="rect">
              <a:avLst/>
            </a:prstGeom>
          </p:spPr>
        </p:pic>
        <p:pic>
          <p:nvPicPr>
            <p:cNvPr id="8" name="Picture 19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223842" y="5333999"/>
              <a:ext cx="3783882" cy="2193724"/>
            </a:xfrm>
            <a:prstGeom prst="rect">
              <a:avLst/>
            </a:prstGeom>
          </p:spPr>
        </p:pic>
        <p:pic>
          <p:nvPicPr>
            <p:cNvPr id="19" name="Picture 19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443031" y="17566354"/>
              <a:ext cx="2857092" cy="6108242"/>
            </a:xfrm>
            <a:prstGeom prst="rect">
              <a:avLst/>
            </a:prstGeom>
          </p:spPr>
        </p:pic>
        <p:pic>
          <p:nvPicPr>
            <p:cNvPr id="26" name="Picture 201">
              <a:extLst>
                <a:ext uri="{FF2B5EF4-FFF2-40B4-BE49-F238E27FC236}">
                  <a16:creationId xmlns:a16="http://schemas.microsoft.com/office/drawing/2014/main" xmlns="" id="{766455B9-12CE-4CDB-9800-3AD590CE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420795" y="9527475"/>
              <a:ext cx="2901562" cy="6039127"/>
            </a:xfrm>
            <a:prstGeom prst="rect">
              <a:avLst/>
            </a:prstGeom>
          </p:spPr>
        </p:pic>
        <p:pic>
          <p:nvPicPr>
            <p:cNvPr id="17" name="Picture 20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946276" y="7387702"/>
              <a:ext cx="2227768" cy="3341653"/>
            </a:xfrm>
            <a:prstGeom prst="rect">
              <a:avLst/>
            </a:prstGeom>
          </p:spPr>
        </p:pic>
        <p:pic>
          <p:nvPicPr>
            <p:cNvPr id="18" name="Picture 211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112637" y="15646231"/>
              <a:ext cx="1747644" cy="2621465"/>
            </a:xfrm>
            <a:prstGeom prst="rect">
              <a:avLst/>
            </a:prstGeom>
          </p:spPr>
        </p:pic>
        <p:pic>
          <p:nvPicPr>
            <p:cNvPr id="20" name="Picture 21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364642" y="3239397"/>
              <a:ext cx="3391035" cy="2260690"/>
            </a:xfrm>
            <a:prstGeom prst="rect">
              <a:avLst/>
            </a:prstGeom>
          </p:spPr>
        </p:pic>
        <p:grpSp>
          <p:nvGrpSpPr>
            <p:cNvPr id="144" name="Group 125">
              <a:extLst>
                <a:ext uri="{FF2B5EF4-FFF2-40B4-BE49-F238E27FC236}">
                  <a16:creationId xmlns:a16="http://schemas.microsoft.com/office/drawing/2014/main" xmlns="" id="{CDB7C003-E322-41C5-8AB5-D674733793DB}"/>
                </a:ext>
              </a:extLst>
            </p:cNvPr>
            <p:cNvGrpSpPr/>
            <p:nvPr/>
          </p:nvGrpSpPr>
          <p:grpSpPr>
            <a:xfrm>
              <a:off x="21443474" y="13448689"/>
              <a:ext cx="6429642" cy="1569660"/>
              <a:chOff x="21440648" y="14257450"/>
              <a:chExt cx="6429642" cy="1569660"/>
            </a:xfrm>
          </p:grpSpPr>
          <p:grpSp>
            <p:nvGrpSpPr>
              <p:cNvPr id="131" name="Group 126">
                <a:extLst>
                  <a:ext uri="{FF2B5EF4-FFF2-40B4-BE49-F238E27FC236}">
                    <a16:creationId xmlns:a16="http://schemas.microsoft.com/office/drawing/2014/main" xmlns="" id="{B8D60090-2B35-4ACB-82A2-A24936CB6403}"/>
                  </a:ext>
                </a:extLst>
              </p:cNvPr>
              <p:cNvGrpSpPr/>
              <p:nvPr/>
            </p:nvGrpSpPr>
            <p:grpSpPr>
              <a:xfrm>
                <a:off x="21440648" y="14588593"/>
                <a:ext cx="5132141" cy="354359"/>
                <a:chOff x="21469223" y="14746721"/>
                <a:chExt cx="5132141" cy="354359"/>
              </a:xfrm>
            </p:grpSpPr>
            <p:cxnSp>
              <p:nvCxnSpPr>
                <p:cNvPr id="128" name="Straight Connector 132">
                  <a:extLst>
                    <a:ext uri="{FF2B5EF4-FFF2-40B4-BE49-F238E27FC236}">
                      <a16:creationId xmlns:a16="http://schemas.microsoft.com/office/drawing/2014/main" xmlns="" id="{BB9BC34E-B6D0-43FD-9280-8F5AE6FCCF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469223" y="14746721"/>
                  <a:ext cx="702815" cy="34181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33">
                  <a:extLst>
                    <a:ext uri="{FF2B5EF4-FFF2-40B4-BE49-F238E27FC236}">
                      <a16:creationId xmlns:a16="http://schemas.microsoft.com/office/drawing/2014/main" xmlns="" id="{4516DC69-907E-4E0E-A6A2-0467C4F229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169767" y="15081897"/>
                  <a:ext cx="4431597" cy="19183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TextBox 128">
                <a:extLst>
                  <a:ext uri="{FF2B5EF4-FFF2-40B4-BE49-F238E27FC236}">
                    <a16:creationId xmlns:a16="http://schemas.microsoft.com/office/drawing/2014/main" xmlns="" id="{C67A4979-7064-4172-9586-E00CC37560F7}"/>
                  </a:ext>
                </a:extLst>
              </p:cNvPr>
              <p:cNvSpPr txBox="1"/>
              <p:nvPr/>
            </p:nvSpPr>
            <p:spPr>
              <a:xfrm>
                <a:off x="22508184" y="14257450"/>
                <a:ext cx="536210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Staging Coupler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Supports stage separation at sustainer ignition</a:t>
                </a:r>
                <a:endParaRPr lang="en-US" sz="24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endParaRPr>
              </a:p>
            </p:txBody>
          </p:sp>
        </p:grpSp>
        <p:grpSp>
          <p:nvGrpSpPr>
            <p:cNvPr id="150" name="Group 40">
              <a:extLst>
                <a:ext uri="{FF2B5EF4-FFF2-40B4-BE49-F238E27FC236}">
                  <a16:creationId xmlns:a16="http://schemas.microsoft.com/office/drawing/2014/main" xmlns="" id="{233D9443-87EC-4391-B9FC-37F6C3042218}"/>
                </a:ext>
              </a:extLst>
            </p:cNvPr>
            <p:cNvGrpSpPr/>
            <p:nvPr/>
          </p:nvGrpSpPr>
          <p:grpSpPr>
            <a:xfrm>
              <a:off x="13109833" y="17591294"/>
              <a:ext cx="7776807" cy="1754224"/>
              <a:chOff x="12969926" y="2107994"/>
              <a:chExt cx="7776807" cy="1754224"/>
            </a:xfrm>
          </p:grpSpPr>
          <p:cxnSp>
            <p:nvCxnSpPr>
              <p:cNvPr id="151" name="Straight Connector 41">
                <a:extLst>
                  <a:ext uri="{FF2B5EF4-FFF2-40B4-BE49-F238E27FC236}">
                    <a16:creationId xmlns:a16="http://schemas.microsoft.com/office/drawing/2014/main" xmlns="" id="{7418B644-D1AA-448B-A725-A184AA8AE8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820259" y="2752501"/>
                <a:ext cx="3926474" cy="110971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51">
                <a:extLst>
                  <a:ext uri="{FF2B5EF4-FFF2-40B4-BE49-F238E27FC236}">
                    <a16:creationId xmlns:a16="http://schemas.microsoft.com/office/drawing/2014/main" xmlns="" id="{6650098F-7F56-4CFC-9E8B-9E8C36580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96491" y="2752501"/>
                <a:ext cx="3834958" cy="0"/>
              </a:xfrm>
              <a:prstGeom prst="line">
                <a:avLst/>
              </a:prstGeom>
              <a:ln w="12700">
                <a:solidFill>
                  <a:schemeClr val="dk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TextBox 52">
                <a:extLst>
                  <a:ext uri="{FF2B5EF4-FFF2-40B4-BE49-F238E27FC236}">
                    <a16:creationId xmlns:a16="http://schemas.microsoft.com/office/drawing/2014/main" xmlns="" id="{D4C3AA4E-0117-457B-A6E0-A4EB6ADBCC15}"/>
                  </a:ext>
                </a:extLst>
              </p:cNvPr>
              <p:cNvSpPr txBox="1"/>
              <p:nvPr/>
            </p:nvSpPr>
            <p:spPr>
              <a:xfrm>
                <a:off x="12969926" y="2107994"/>
                <a:ext cx="656666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Booster Engine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Initiates flight with a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0.7 second burn time</a:t>
                </a:r>
              </a:p>
            </p:txBody>
          </p:sp>
        </p:grpSp>
        <p:grpSp>
          <p:nvGrpSpPr>
            <p:cNvPr id="155" name="Group 57">
              <a:extLst>
                <a:ext uri="{FF2B5EF4-FFF2-40B4-BE49-F238E27FC236}">
                  <a16:creationId xmlns:a16="http://schemas.microsoft.com/office/drawing/2014/main" xmlns="" id="{8803AF78-E4CC-4104-8CCA-A3B3BE3C95EB}"/>
                </a:ext>
              </a:extLst>
            </p:cNvPr>
            <p:cNvGrpSpPr/>
            <p:nvPr/>
          </p:nvGrpSpPr>
          <p:grpSpPr>
            <a:xfrm>
              <a:off x="21126881" y="2306370"/>
              <a:ext cx="7120904" cy="2006425"/>
              <a:chOff x="21296671" y="2005136"/>
              <a:chExt cx="7120904" cy="2006425"/>
            </a:xfrm>
          </p:grpSpPr>
          <p:cxnSp>
            <p:nvCxnSpPr>
              <p:cNvPr id="156" name="Straight Connector 58">
                <a:extLst>
                  <a:ext uri="{FF2B5EF4-FFF2-40B4-BE49-F238E27FC236}">
                    <a16:creationId xmlns:a16="http://schemas.microsoft.com/office/drawing/2014/main" xmlns="" id="{84A90541-51D5-478A-8A61-C878E9B2C6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96671" y="2670653"/>
                <a:ext cx="1523267" cy="134090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59">
                <a:extLst>
                  <a:ext uri="{FF2B5EF4-FFF2-40B4-BE49-F238E27FC236}">
                    <a16:creationId xmlns:a16="http://schemas.microsoft.com/office/drawing/2014/main" xmlns="" id="{F1C731A6-2299-407F-931A-CB23BC7F2D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03149" y="2670653"/>
                <a:ext cx="41148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" name="TextBox 60">
                <a:extLst>
                  <a:ext uri="{FF2B5EF4-FFF2-40B4-BE49-F238E27FC236}">
                    <a16:creationId xmlns:a16="http://schemas.microsoft.com/office/drawing/2014/main" xmlns="" id="{C6CCE81F-0461-4AC7-8949-6FF762C1012B}"/>
                  </a:ext>
                </a:extLst>
              </p:cNvPr>
              <p:cNvSpPr txBox="1"/>
              <p:nvPr/>
            </p:nvSpPr>
            <p:spPr>
              <a:xfrm>
                <a:off x="22931415" y="2005136"/>
                <a:ext cx="54861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Drogue Parachute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A small parachute deployed at sustainer apogee</a:t>
                </a:r>
                <a:endParaRPr lang="en-US" sz="32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endParaRPr>
              </a:p>
            </p:txBody>
          </p:sp>
        </p:grpSp>
        <p:grpSp>
          <p:nvGrpSpPr>
            <p:cNvPr id="180" name="Group 65">
              <a:extLst>
                <a:ext uri="{FF2B5EF4-FFF2-40B4-BE49-F238E27FC236}">
                  <a16:creationId xmlns:a16="http://schemas.microsoft.com/office/drawing/2014/main" xmlns="" id="{798AD993-701E-40D1-9573-B41F80EA8BC3}"/>
                </a:ext>
              </a:extLst>
            </p:cNvPr>
            <p:cNvGrpSpPr/>
            <p:nvPr/>
          </p:nvGrpSpPr>
          <p:grpSpPr>
            <a:xfrm>
              <a:off x="22098000" y="18635216"/>
              <a:ext cx="6967219" cy="1982916"/>
              <a:chOff x="21296671" y="2028645"/>
              <a:chExt cx="6967219" cy="1982916"/>
            </a:xfrm>
          </p:grpSpPr>
          <p:cxnSp>
            <p:nvCxnSpPr>
              <p:cNvPr id="181" name="Straight Connector 66">
                <a:extLst>
                  <a:ext uri="{FF2B5EF4-FFF2-40B4-BE49-F238E27FC236}">
                    <a16:creationId xmlns:a16="http://schemas.microsoft.com/office/drawing/2014/main" xmlns="" id="{CA4A1274-A5B4-4A1E-8D6B-2B8E2C9DDD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96671" y="2670653"/>
                <a:ext cx="1523267" cy="134090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67">
                <a:extLst>
                  <a:ext uri="{FF2B5EF4-FFF2-40B4-BE49-F238E27FC236}">
                    <a16:creationId xmlns:a16="http://schemas.microsoft.com/office/drawing/2014/main" xmlns="" id="{07177A29-BB58-493A-95EE-AE0549F5E2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03149" y="2670653"/>
                <a:ext cx="237744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3" name="TextBox 68">
                <a:extLst>
                  <a:ext uri="{FF2B5EF4-FFF2-40B4-BE49-F238E27FC236}">
                    <a16:creationId xmlns:a16="http://schemas.microsoft.com/office/drawing/2014/main" xmlns="" id="{CFACB36F-3B74-4ADB-A63E-7509611FA692}"/>
                  </a:ext>
                </a:extLst>
              </p:cNvPr>
              <p:cNvSpPr txBox="1"/>
              <p:nvPr/>
            </p:nvSpPr>
            <p:spPr>
              <a:xfrm>
                <a:off x="22777730" y="2028645"/>
                <a:ext cx="54861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Aft Fins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Provides stability to the rocket before stage separation</a:t>
                </a:r>
              </a:p>
            </p:txBody>
          </p:sp>
        </p:grpSp>
        <p:grpSp>
          <p:nvGrpSpPr>
            <p:cNvPr id="184" name="Group 73">
              <a:extLst>
                <a:ext uri="{FF2B5EF4-FFF2-40B4-BE49-F238E27FC236}">
                  <a16:creationId xmlns:a16="http://schemas.microsoft.com/office/drawing/2014/main" xmlns="" id="{A471863B-EB36-460F-9B7C-5DBED803ED40}"/>
                </a:ext>
              </a:extLst>
            </p:cNvPr>
            <p:cNvGrpSpPr/>
            <p:nvPr/>
          </p:nvGrpSpPr>
          <p:grpSpPr>
            <a:xfrm>
              <a:off x="21443474" y="4898964"/>
              <a:ext cx="7120903" cy="2006425"/>
              <a:chOff x="21296671" y="2005136"/>
              <a:chExt cx="7120903" cy="2006425"/>
            </a:xfrm>
          </p:grpSpPr>
          <p:cxnSp>
            <p:nvCxnSpPr>
              <p:cNvPr id="185" name="Straight Connector 74">
                <a:extLst>
                  <a:ext uri="{FF2B5EF4-FFF2-40B4-BE49-F238E27FC236}">
                    <a16:creationId xmlns:a16="http://schemas.microsoft.com/office/drawing/2014/main" xmlns="" id="{CED6320C-6CB1-423A-B96F-6B50ADFD51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96671" y="2670653"/>
                <a:ext cx="1523267" cy="134090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75">
                <a:extLst>
                  <a:ext uri="{FF2B5EF4-FFF2-40B4-BE49-F238E27FC236}">
                    <a16:creationId xmlns:a16="http://schemas.microsoft.com/office/drawing/2014/main" xmlns="" id="{B04A5EBC-2FEB-4E73-9CD9-E4ED0DE3F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03149" y="2670653"/>
                <a:ext cx="38862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7" name="TextBox 76">
                <a:extLst>
                  <a:ext uri="{FF2B5EF4-FFF2-40B4-BE49-F238E27FC236}">
                    <a16:creationId xmlns:a16="http://schemas.microsoft.com/office/drawing/2014/main" xmlns="" id="{6D8CDA6F-5EAB-42DA-9803-E698C8E8C480}"/>
                  </a:ext>
                </a:extLst>
              </p:cNvPr>
              <p:cNvSpPr txBox="1"/>
              <p:nvPr/>
            </p:nvSpPr>
            <p:spPr>
              <a:xfrm>
                <a:off x="22931414" y="2005136"/>
                <a:ext cx="5486160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Electronics Bay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Houses the TeleMega GPS and controls both parachute deployment and sustainer ignition</a:t>
                </a:r>
                <a:endParaRPr lang="en-US" sz="32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endParaRPr>
              </a:p>
            </p:txBody>
          </p:sp>
        </p:grpSp>
        <p:grpSp>
          <p:nvGrpSpPr>
            <p:cNvPr id="188" name="Group 81">
              <a:extLst>
                <a:ext uri="{FF2B5EF4-FFF2-40B4-BE49-F238E27FC236}">
                  <a16:creationId xmlns:a16="http://schemas.microsoft.com/office/drawing/2014/main" xmlns="" id="{FEFD7C9C-ED91-4A6A-8DC0-E4C647CCE4D2}"/>
                </a:ext>
              </a:extLst>
            </p:cNvPr>
            <p:cNvGrpSpPr/>
            <p:nvPr/>
          </p:nvGrpSpPr>
          <p:grpSpPr>
            <a:xfrm>
              <a:off x="21192240" y="8786356"/>
              <a:ext cx="7122024" cy="2000548"/>
              <a:chOff x="21296671" y="2046295"/>
              <a:chExt cx="7122024" cy="2000548"/>
            </a:xfrm>
          </p:grpSpPr>
          <p:cxnSp>
            <p:nvCxnSpPr>
              <p:cNvPr id="189" name="Straight Connector 82">
                <a:extLst>
                  <a:ext uri="{FF2B5EF4-FFF2-40B4-BE49-F238E27FC236}">
                    <a16:creationId xmlns:a16="http://schemas.microsoft.com/office/drawing/2014/main" xmlns="" id="{480C685C-68B2-4D95-AD72-824720AD32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96671" y="2670653"/>
                <a:ext cx="1523267" cy="134090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83">
                <a:extLst>
                  <a:ext uri="{FF2B5EF4-FFF2-40B4-BE49-F238E27FC236}">
                    <a16:creationId xmlns:a16="http://schemas.microsoft.com/office/drawing/2014/main" xmlns="" id="{A0783D51-9AB7-4E97-B89F-8539914A5C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03149" y="2670653"/>
                <a:ext cx="41148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1" name="TextBox 84">
                <a:extLst>
                  <a:ext uri="{FF2B5EF4-FFF2-40B4-BE49-F238E27FC236}">
                    <a16:creationId xmlns:a16="http://schemas.microsoft.com/office/drawing/2014/main" xmlns="" id="{F1A3636F-FBD5-459B-9501-A7591A675954}"/>
                  </a:ext>
                </a:extLst>
              </p:cNvPr>
              <p:cNvSpPr txBox="1"/>
              <p:nvPr/>
            </p:nvSpPr>
            <p:spPr>
              <a:xfrm>
                <a:off x="22932535" y="2046295"/>
                <a:ext cx="5486160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Sustainer Engine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Propels the rocket to max altitude after booster burnout; 1.7 second burn time</a:t>
                </a:r>
              </a:p>
            </p:txBody>
          </p:sp>
        </p:grpSp>
        <p:grpSp>
          <p:nvGrpSpPr>
            <p:cNvPr id="192" name="Group 90">
              <a:extLst>
                <a:ext uri="{FF2B5EF4-FFF2-40B4-BE49-F238E27FC236}">
                  <a16:creationId xmlns:a16="http://schemas.microsoft.com/office/drawing/2014/main" xmlns="" id="{DC202F21-2D42-4575-BCED-057751BF1446}"/>
                </a:ext>
              </a:extLst>
            </p:cNvPr>
            <p:cNvGrpSpPr/>
            <p:nvPr/>
          </p:nvGrpSpPr>
          <p:grpSpPr>
            <a:xfrm>
              <a:off x="13145663" y="14558232"/>
              <a:ext cx="7740980" cy="1754225"/>
              <a:chOff x="12969928" y="2107994"/>
              <a:chExt cx="7776805" cy="1754225"/>
            </a:xfrm>
          </p:grpSpPr>
          <p:cxnSp>
            <p:nvCxnSpPr>
              <p:cNvPr id="193" name="Straight Connector 91">
                <a:extLst>
                  <a:ext uri="{FF2B5EF4-FFF2-40B4-BE49-F238E27FC236}">
                    <a16:creationId xmlns:a16="http://schemas.microsoft.com/office/drawing/2014/main" xmlns="" id="{F5B64CFC-8381-488F-A66D-95BEAC282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616744" y="2752501"/>
                <a:ext cx="3129989" cy="110971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92">
                <a:extLst>
                  <a:ext uri="{FF2B5EF4-FFF2-40B4-BE49-F238E27FC236}">
                    <a16:creationId xmlns:a16="http://schemas.microsoft.com/office/drawing/2014/main" xmlns="" id="{0F19CAA0-4BDF-4683-A019-42699D237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96491" y="2752501"/>
                <a:ext cx="4620253" cy="0"/>
              </a:xfrm>
              <a:prstGeom prst="line">
                <a:avLst/>
              </a:prstGeom>
              <a:ln w="12700">
                <a:solidFill>
                  <a:schemeClr val="dk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5" name="TextBox 93">
                <a:extLst>
                  <a:ext uri="{FF2B5EF4-FFF2-40B4-BE49-F238E27FC236}">
                    <a16:creationId xmlns:a16="http://schemas.microsoft.com/office/drawing/2014/main" xmlns="" id="{C4BE104C-9774-45CC-875A-C256A84F3E20}"/>
                  </a:ext>
                </a:extLst>
              </p:cNvPr>
              <p:cNvSpPr txBox="1"/>
              <p:nvPr/>
            </p:nvSpPr>
            <p:spPr>
              <a:xfrm>
                <a:off x="12969928" y="2107994"/>
                <a:ext cx="590920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Booster Parachute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A large parachute to slow the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booster to a safe landing speed</a:t>
                </a:r>
              </a:p>
            </p:txBody>
          </p:sp>
        </p:grpSp>
        <p:grpSp>
          <p:nvGrpSpPr>
            <p:cNvPr id="198" name="Group 101">
              <a:extLst>
                <a:ext uri="{FF2B5EF4-FFF2-40B4-BE49-F238E27FC236}">
                  <a16:creationId xmlns:a16="http://schemas.microsoft.com/office/drawing/2014/main" xmlns="" id="{5537A104-202A-4CB5-9A74-C06F8D772EB2}"/>
                </a:ext>
              </a:extLst>
            </p:cNvPr>
            <p:cNvGrpSpPr/>
            <p:nvPr/>
          </p:nvGrpSpPr>
          <p:grpSpPr>
            <a:xfrm>
              <a:off x="13165289" y="11077760"/>
              <a:ext cx="6718585" cy="2062103"/>
              <a:chOff x="12996491" y="2107994"/>
              <a:chExt cx="6749678" cy="2062103"/>
            </a:xfrm>
          </p:grpSpPr>
          <p:cxnSp>
            <p:nvCxnSpPr>
              <p:cNvPr id="199" name="Straight Connector 102">
                <a:extLst>
                  <a:ext uri="{FF2B5EF4-FFF2-40B4-BE49-F238E27FC236}">
                    <a16:creationId xmlns:a16="http://schemas.microsoft.com/office/drawing/2014/main" xmlns="" id="{37840C2B-DD2F-4F5A-A24B-1E7E504B9C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510824" y="2752501"/>
                <a:ext cx="3235345" cy="110971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03">
                <a:extLst>
                  <a:ext uri="{FF2B5EF4-FFF2-40B4-BE49-F238E27FC236}">
                    <a16:creationId xmlns:a16="http://schemas.microsoft.com/office/drawing/2014/main" xmlns="" id="{870B807D-3A5A-4A7A-86D8-2B71B4EC43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96491" y="2752501"/>
                <a:ext cx="3514333" cy="0"/>
              </a:xfrm>
              <a:prstGeom prst="line">
                <a:avLst/>
              </a:prstGeom>
              <a:ln w="12700">
                <a:solidFill>
                  <a:schemeClr val="dk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1" name="TextBox 104">
                <a:extLst>
                  <a:ext uri="{FF2B5EF4-FFF2-40B4-BE49-F238E27FC236}">
                    <a16:creationId xmlns:a16="http://schemas.microsoft.com/office/drawing/2014/main" xmlns="" id="{B8724528-AF41-4594-9A4B-9B73AB7F4B72}"/>
                  </a:ext>
                </a:extLst>
              </p:cNvPr>
              <p:cNvSpPr txBox="1"/>
              <p:nvPr/>
            </p:nvSpPr>
            <p:spPr>
              <a:xfrm>
                <a:off x="13018458" y="2107994"/>
                <a:ext cx="5255927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Forward Fins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Provides stability to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the sustainer after stage separation</a:t>
                </a:r>
              </a:p>
            </p:txBody>
          </p:sp>
        </p:grpSp>
        <p:grpSp>
          <p:nvGrpSpPr>
            <p:cNvPr id="203" name="Group 109">
              <a:extLst>
                <a:ext uri="{FF2B5EF4-FFF2-40B4-BE49-F238E27FC236}">
                  <a16:creationId xmlns:a16="http://schemas.microsoft.com/office/drawing/2014/main" xmlns="" id="{65BFCDF7-A0CB-4A74-9F23-CB601D2A4A79}"/>
                </a:ext>
              </a:extLst>
            </p:cNvPr>
            <p:cNvGrpSpPr/>
            <p:nvPr/>
          </p:nvGrpSpPr>
          <p:grpSpPr>
            <a:xfrm>
              <a:off x="13056709" y="6568073"/>
              <a:ext cx="7714539" cy="2000548"/>
              <a:chOff x="12996491" y="2107994"/>
              <a:chExt cx="7750242" cy="2000548"/>
            </a:xfrm>
          </p:grpSpPr>
          <p:cxnSp>
            <p:nvCxnSpPr>
              <p:cNvPr id="204" name="Straight Connector 110">
                <a:extLst>
                  <a:ext uri="{FF2B5EF4-FFF2-40B4-BE49-F238E27FC236}">
                    <a16:creationId xmlns:a16="http://schemas.microsoft.com/office/drawing/2014/main" xmlns="" id="{2D7171F5-E1E5-4FA3-9475-85D381F548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60763" y="2752500"/>
                <a:ext cx="2785970" cy="110971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111">
                <a:extLst>
                  <a:ext uri="{FF2B5EF4-FFF2-40B4-BE49-F238E27FC236}">
                    <a16:creationId xmlns:a16="http://schemas.microsoft.com/office/drawing/2014/main" xmlns="" id="{2702AADC-F0BF-4A47-AC0E-D7832E557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96491" y="2752501"/>
                <a:ext cx="4960613" cy="0"/>
              </a:xfrm>
              <a:prstGeom prst="line">
                <a:avLst/>
              </a:prstGeom>
              <a:ln w="12700">
                <a:solidFill>
                  <a:schemeClr val="dk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6" name="TextBox 112">
                <a:extLst>
                  <a:ext uri="{FF2B5EF4-FFF2-40B4-BE49-F238E27FC236}">
                    <a16:creationId xmlns:a16="http://schemas.microsoft.com/office/drawing/2014/main" xmlns="" id="{CD83155B-3CDE-4F1C-BFF4-B48E7B5E272A}"/>
                  </a:ext>
                </a:extLst>
              </p:cNvPr>
              <p:cNvSpPr txBox="1"/>
              <p:nvPr/>
            </p:nvSpPr>
            <p:spPr>
              <a:xfrm>
                <a:off x="12996491" y="2107994"/>
                <a:ext cx="5538556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Sustainer Parachute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A larger main parachute that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slows the sustainer to a safe landing speed</a:t>
                </a:r>
                <a:endParaRPr lang="en-US" sz="24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endParaRPr>
              </a:p>
            </p:txBody>
          </p:sp>
        </p:grpSp>
        <p:grpSp>
          <p:nvGrpSpPr>
            <p:cNvPr id="208" name="Group 117">
              <a:extLst>
                <a:ext uri="{FF2B5EF4-FFF2-40B4-BE49-F238E27FC236}">
                  <a16:creationId xmlns:a16="http://schemas.microsoft.com/office/drawing/2014/main" xmlns="" id="{4A0B249C-F699-46F3-A351-A14AF9976351}"/>
                </a:ext>
              </a:extLst>
            </p:cNvPr>
            <p:cNvGrpSpPr/>
            <p:nvPr/>
          </p:nvGrpSpPr>
          <p:grpSpPr>
            <a:xfrm>
              <a:off x="13056707" y="2393777"/>
              <a:ext cx="7859112" cy="2480300"/>
              <a:chOff x="12969927" y="1628242"/>
              <a:chExt cx="7859112" cy="2480300"/>
            </a:xfrm>
          </p:grpSpPr>
          <p:cxnSp>
            <p:nvCxnSpPr>
              <p:cNvPr id="209" name="Straight Connector 118">
                <a:extLst>
                  <a:ext uri="{FF2B5EF4-FFF2-40B4-BE49-F238E27FC236}">
                    <a16:creationId xmlns:a16="http://schemas.microsoft.com/office/drawing/2014/main" xmlns="" id="{8680E0E0-2368-407D-88B3-41A021CF5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51371" y="1628242"/>
                <a:ext cx="3077668" cy="112425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119">
                <a:extLst>
                  <a:ext uri="{FF2B5EF4-FFF2-40B4-BE49-F238E27FC236}">
                    <a16:creationId xmlns:a16="http://schemas.microsoft.com/office/drawing/2014/main" xmlns="" id="{6C0C8958-3192-4592-A6B6-BF76025CF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96491" y="2752501"/>
                <a:ext cx="4754880" cy="0"/>
              </a:xfrm>
              <a:prstGeom prst="line">
                <a:avLst/>
              </a:prstGeom>
              <a:ln w="12700">
                <a:solidFill>
                  <a:schemeClr val="dk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1" name="TextBox 120">
                <a:extLst>
                  <a:ext uri="{FF2B5EF4-FFF2-40B4-BE49-F238E27FC236}">
                    <a16:creationId xmlns:a16="http://schemas.microsoft.com/office/drawing/2014/main" xmlns="" id="{5BF27FA0-CD9E-48A2-AA23-A691DE4F3C19}"/>
                  </a:ext>
                </a:extLst>
              </p:cNvPr>
              <p:cNvSpPr txBox="1"/>
              <p:nvPr/>
            </p:nvSpPr>
            <p:spPr>
              <a:xfrm>
                <a:off x="12969927" y="2107994"/>
                <a:ext cx="6430793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Custom Nose Cone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A carbon fiber nose cone that houses the drogue parachute and connects directly to the electronics bay</a:t>
                </a:r>
                <a:endParaRPr lang="en-US" sz="24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endParaRPr>
              </a:p>
            </p:txBody>
          </p:sp>
        </p:grpSp>
      </p:grpSp>
      <p:sp>
        <p:nvSpPr>
          <p:cNvPr id="126" name="TextBox 836"/>
          <p:cNvSpPr txBox="1"/>
          <p:nvPr/>
        </p:nvSpPr>
        <p:spPr>
          <a:xfrm>
            <a:off x="29917707" y="17501390"/>
            <a:ext cx="12581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An optimization program was created to determine 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the</a:t>
            </a:r>
            <a:r>
              <a:rPr lang="en-US" sz="280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nominal dimensions for each component that will result in the highest simulated altitude. </a:t>
            </a:r>
            <a:endParaRPr lang="en-US" sz="28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66" name="Group 55">
            <a:extLst>
              <a:ext uri="{FF2B5EF4-FFF2-40B4-BE49-F238E27FC236}">
                <a16:creationId xmlns:a16="http://schemas.microsoft.com/office/drawing/2014/main" xmlns="" id="{7D71ECF0-34FE-4593-97C9-6BF0A00A303C}"/>
              </a:ext>
            </a:extLst>
          </p:cNvPr>
          <p:cNvGrpSpPr/>
          <p:nvPr/>
        </p:nvGrpSpPr>
        <p:grpSpPr>
          <a:xfrm>
            <a:off x="29823711" y="16728339"/>
            <a:ext cx="13209757" cy="12434489"/>
            <a:chOff x="29385489" y="3474789"/>
            <a:chExt cx="13069677" cy="8652893"/>
          </a:xfrm>
          <a:solidFill>
            <a:schemeClr val="tx2"/>
          </a:solidFill>
        </p:grpSpPr>
        <p:sp>
          <p:nvSpPr>
            <p:cNvPr id="7" name="TextBox 56">
              <a:extLst>
                <a:ext uri="{FF2B5EF4-FFF2-40B4-BE49-F238E27FC236}">
                  <a16:creationId xmlns:a16="http://schemas.microsoft.com/office/drawing/2014/main" xmlns="" id="{61D2EE32-9AB9-2349-B499-0DE5A25984E5}"/>
                </a:ext>
              </a:extLst>
            </p:cNvPr>
            <p:cNvSpPr txBox="1">
              <a:spLocks/>
            </p:cNvSpPr>
            <p:nvPr/>
          </p:nvSpPr>
          <p:spPr>
            <a:xfrm>
              <a:off x="29385489" y="3474789"/>
              <a:ext cx="13069677" cy="865289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Design &amp; Analysis</a:t>
              </a:r>
            </a:p>
            <a:p>
              <a:pPr algn="ctr"/>
              <a:endParaRPr lang="en-US" sz="5400" dirty="0">
                <a:latin typeface="Optima" charset="0"/>
                <a:ea typeface="Optima" charset="0"/>
                <a:cs typeface="Optima" charset="0"/>
              </a:endParaRPr>
            </a:p>
            <a:p>
              <a:pPr algn="ctr"/>
              <a:endParaRPr lang="en-US" sz="5400" dirty="0"/>
            </a:p>
            <a:p>
              <a:pPr algn="ctr"/>
              <a:endParaRPr lang="en-US" sz="5400" dirty="0"/>
            </a:p>
          </p:txBody>
        </p:sp>
        <p:pic>
          <p:nvPicPr>
            <p:cNvPr id="70" name="Picture 83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33477" y="4892891"/>
              <a:ext cx="5893161" cy="349878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25" name="TextBox 835"/>
            <p:cNvSpPr txBox="1"/>
            <p:nvPr/>
          </p:nvSpPr>
          <p:spPr>
            <a:xfrm>
              <a:off x="29615382" y="5129366"/>
              <a:ext cx="6288202" cy="188597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/>
                <a:buChar char="•"/>
              </a:pPr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This was achieved by maximizing the height output from the combined aerodynamic models through nonlinear programming using the interior-point algorithm </a:t>
              </a:r>
            </a:p>
          </p:txBody>
        </p:sp>
        <p:sp>
          <p:nvSpPr>
            <p:cNvPr id="27" name="TextBox 836"/>
            <p:cNvSpPr txBox="1"/>
            <p:nvPr/>
          </p:nvSpPr>
          <p:spPr>
            <a:xfrm>
              <a:off x="29615382" y="6833759"/>
              <a:ext cx="6200462" cy="156347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/>
                <a:buChar char="•"/>
              </a:pPr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Optimization Constraints:</a:t>
              </a:r>
            </a:p>
            <a:p>
              <a:pPr marL="1143000" lvl="1" indent="-685800">
                <a:buFont typeface="Arial"/>
                <a:buChar char="•"/>
              </a:pPr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Maintain in-flight stability</a:t>
              </a:r>
            </a:p>
            <a:p>
              <a:pPr marL="1143000" lvl="1" indent="-685800">
                <a:buFont typeface="Arial"/>
                <a:buChar char="•"/>
              </a:pPr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Structural integrity factor of safety of </a:t>
              </a:r>
              <a:r>
                <a:rPr lang="en-US" sz="2800" dirty="0" smtClean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at least 3.0</a:t>
              </a:r>
              <a:endPara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endParaRPr>
            </a:p>
            <a:p>
              <a:pPr marL="1143000" lvl="1" indent="-685800">
                <a:buFont typeface="Arial"/>
                <a:buChar char="•"/>
              </a:pPr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Manufacturing </a:t>
              </a:r>
              <a:r>
                <a:rPr lang="en-US" sz="2800" dirty="0" smtClean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limitations</a:t>
              </a:r>
              <a:endPara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</p:grpSp>
      <p:sp>
        <p:nvSpPr>
          <p:cNvPr id="121" name="TextBox 461">
            <a:extLst>
              <a:ext uri="{FF2B5EF4-FFF2-40B4-BE49-F238E27FC236}">
                <a16:creationId xmlns:a16="http://schemas.microsoft.com/office/drawing/2014/main" xmlns="" id="{52FC8150-621C-4142-B667-25734A9A9A60}"/>
              </a:ext>
            </a:extLst>
          </p:cNvPr>
          <p:cNvSpPr txBox="1"/>
          <p:nvPr/>
        </p:nvSpPr>
        <p:spPr>
          <a:xfrm>
            <a:off x="30100332" y="17502858"/>
            <a:ext cx="1211679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An </a:t>
            </a:r>
            <a:r>
              <a:rPr lang="en-US" sz="2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optimization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program was created to determine the nominal dimensions for each component that will result in the highest simulated </a:t>
            </a:r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altitude</a:t>
            </a:r>
            <a:endParaRPr lang="en-US" sz="28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endParaRPr lang="en-US" dirty="0"/>
          </a:p>
        </p:txBody>
      </p:sp>
      <p:pic>
        <p:nvPicPr>
          <p:cNvPr id="253" name="Picture 619" descr="A picture containing indoor, ground&#10;&#10;Description generated with high confidence">
            <a:extLst>
              <a:ext uri="{FF2B5EF4-FFF2-40B4-BE49-F238E27FC236}">
                <a16:creationId xmlns:a16="http://schemas.microsoft.com/office/drawing/2014/main" xmlns="" id="{35B16E84-B8F1-458F-9CEA-CE3659D366F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017" y="28152339"/>
            <a:ext cx="4755556" cy="36576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4" name="Picture 643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32D532B1-1B76-42A2-8E18-E8F159644FB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105" y="24623710"/>
            <a:ext cx="6633633" cy="3723126"/>
          </a:xfrm>
          <a:prstGeom prst="rect">
            <a:avLst/>
          </a:prstGeom>
          <a:ln>
            <a:solidFill>
              <a:schemeClr val="bg1"/>
            </a:solidFill>
          </a:ln>
        </p:spPr>
      </p:pic>
      <p:graphicFrame>
        <p:nvGraphicFramePr>
          <p:cNvPr id="29" name="Table 644">
            <a:extLst>
              <a:ext uri="{FF2B5EF4-FFF2-40B4-BE49-F238E27FC236}">
                <a16:creationId xmlns:a16="http://schemas.microsoft.com/office/drawing/2014/main" xmlns="" id="{329639DD-662B-4FB0-9CF2-0EFBB5FAD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265339"/>
              </p:ext>
            </p:extLst>
          </p:nvPr>
        </p:nvGraphicFramePr>
        <p:xfrm>
          <a:off x="30301322" y="8640395"/>
          <a:ext cx="5054478" cy="240708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0529">
                  <a:extLst>
                    <a:ext uri="{9D8B030D-6E8A-4147-A177-3AD203B41FA5}">
                      <a16:colId xmlns:a16="http://schemas.microsoft.com/office/drawing/2014/main" xmlns="" val="3239089673"/>
                    </a:ext>
                  </a:extLst>
                </a:gridCol>
                <a:gridCol w="1157299">
                  <a:extLst>
                    <a:ext uri="{9D8B030D-6E8A-4147-A177-3AD203B41FA5}">
                      <a16:colId xmlns:a16="http://schemas.microsoft.com/office/drawing/2014/main" xmlns="" val="4099088911"/>
                    </a:ext>
                  </a:extLst>
                </a:gridCol>
                <a:gridCol w="1586109">
                  <a:extLst>
                    <a:ext uri="{9D8B030D-6E8A-4147-A177-3AD203B41FA5}">
                      <a16:colId xmlns:a16="http://schemas.microsoft.com/office/drawing/2014/main" xmlns="" val="1811431230"/>
                    </a:ext>
                  </a:extLst>
                </a:gridCol>
                <a:gridCol w="1180541">
                  <a:extLst>
                    <a:ext uri="{9D8B030D-6E8A-4147-A177-3AD203B41FA5}">
                      <a16:colId xmlns:a16="http://schemas.microsoft.com/office/drawing/2014/main" xmlns="" val="769658348"/>
                    </a:ext>
                  </a:extLst>
                </a:gridCol>
              </a:tblGrid>
              <a:tr h="80236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Flight</a:t>
                      </a:r>
                      <a:r>
                        <a:rPr lang="en-US" sz="18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Data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OpenRocket Model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MATLAB</a:t>
                      </a:r>
                      <a:r>
                        <a:rPr lang="en-US" sz="18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Model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97245674"/>
                  </a:ext>
                </a:extLst>
              </a:tr>
              <a:tr h="802361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Optima" charset="0"/>
                          <a:ea typeface="Optima" charset="0"/>
                          <a:cs typeface="Optima" charset="0"/>
                        </a:rPr>
                        <a:t>Sustainer Apogee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1071.1 m</a:t>
                      </a:r>
                      <a:endParaRPr lang="en-US" sz="18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1020.6 m</a:t>
                      </a:r>
                      <a:endParaRPr lang="en-US" sz="18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1154.1 m</a:t>
                      </a:r>
                      <a:endParaRPr lang="en-US" sz="18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74897970"/>
                  </a:ext>
                </a:extLst>
              </a:tr>
              <a:tr h="802361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Optima" charset="0"/>
                          <a:ea typeface="Optima" charset="0"/>
                          <a:cs typeface="Optima" charset="0"/>
                        </a:rPr>
                        <a:t>Booster Apogee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290.0</a:t>
                      </a:r>
                      <a:r>
                        <a:rPr lang="en-US" sz="18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m</a:t>
                      </a:r>
                      <a:endParaRPr lang="en-US" sz="18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238.6 m</a:t>
                      </a:r>
                      <a:endParaRPr lang="en-US" sz="18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276.3 m</a:t>
                      </a:r>
                      <a:endParaRPr lang="en-US" sz="18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84248643"/>
                  </a:ext>
                </a:extLst>
              </a:tr>
            </a:tbl>
          </a:graphicData>
        </a:graphic>
      </p:graphicFrame>
      <p:sp>
        <p:nvSpPr>
          <p:cNvPr id="224" name="TextBox 645">
            <a:extLst>
              <a:ext uri="{FF2B5EF4-FFF2-40B4-BE49-F238E27FC236}">
                <a16:creationId xmlns:a16="http://schemas.microsoft.com/office/drawing/2014/main" xmlns="" id="{65D0DACD-7DDF-42EC-882F-AB0BB5E0965D}"/>
              </a:ext>
            </a:extLst>
          </p:cNvPr>
          <p:cNvSpPr txBox="1"/>
          <p:nvPr/>
        </p:nvSpPr>
        <p:spPr>
          <a:xfrm>
            <a:off x="37369652" y="24493097"/>
            <a:ext cx="49381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Optima" panose="02000503060000020004"/>
              </a:rPr>
              <a:t>Stress analyses </a:t>
            </a:r>
            <a:r>
              <a:rPr lang="en-US" sz="2800" dirty="0" smtClean="0">
                <a:solidFill>
                  <a:schemeClr val="bg1"/>
                </a:solidFill>
                <a:latin typeface="Optima" panose="02000503060000020004"/>
              </a:rPr>
              <a:t>are </a:t>
            </a:r>
            <a:r>
              <a:rPr lang="en-US" sz="2800" dirty="0">
                <a:solidFill>
                  <a:schemeClr val="bg1"/>
                </a:solidFill>
                <a:latin typeface="Optima" panose="02000503060000020004"/>
              </a:rPr>
              <a:t>performed on the optimized components that are prone to failure, such as the engine centering ring </a:t>
            </a:r>
            <a:r>
              <a:rPr lang="en-US" sz="2800" dirty="0" smtClean="0">
                <a:solidFill>
                  <a:schemeClr val="bg1"/>
                </a:solidFill>
                <a:latin typeface="Optima" panose="02000503060000020004"/>
              </a:rPr>
              <a:t>(left)</a:t>
            </a:r>
            <a:endParaRPr lang="en-US" sz="2800" dirty="0">
              <a:solidFill>
                <a:schemeClr val="bg1"/>
              </a:solidFill>
              <a:latin typeface="Optima" panose="02000503060000020004"/>
            </a:endParaRPr>
          </a:p>
          <a:p>
            <a:endParaRPr lang="en-US" sz="2800" dirty="0">
              <a:solidFill>
                <a:schemeClr val="bg1"/>
              </a:solidFill>
              <a:latin typeface="Optima" panose="02000503060000020004"/>
            </a:endParaRPr>
          </a:p>
        </p:txBody>
      </p:sp>
      <p:sp>
        <p:nvSpPr>
          <p:cNvPr id="225" name="TextBox 646">
            <a:extLst>
              <a:ext uri="{FF2B5EF4-FFF2-40B4-BE49-F238E27FC236}">
                <a16:creationId xmlns:a16="http://schemas.microsoft.com/office/drawing/2014/main" xmlns="" id="{DA23C908-495F-4813-B3A9-F31D244D87D3}"/>
              </a:ext>
            </a:extLst>
          </p:cNvPr>
          <p:cNvSpPr txBox="1"/>
          <p:nvPr/>
        </p:nvSpPr>
        <p:spPr>
          <a:xfrm>
            <a:off x="37369652" y="26961841"/>
            <a:ext cx="4542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Optima" panose="02000503060000020004"/>
              </a:rPr>
              <a:t>Optimization must be reconfigured if resulting FOS is less than 3.0</a:t>
            </a:r>
            <a:endParaRPr lang="en-US" sz="2800" dirty="0"/>
          </a:p>
        </p:txBody>
      </p:sp>
      <p:pic>
        <p:nvPicPr>
          <p:cNvPr id="648" name="Picture 1295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t="758" r="7468" b="1283"/>
          <a:stretch/>
        </p:blipFill>
        <p:spPr>
          <a:xfrm>
            <a:off x="30314551" y="11269984"/>
            <a:ext cx="5344543" cy="445661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51" name="TextBox 1298"/>
          <p:cNvSpPr txBox="1"/>
          <p:nvPr/>
        </p:nvSpPr>
        <p:spPr>
          <a:xfrm>
            <a:off x="15855254" y="25858991"/>
            <a:ext cx="1106576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 laser cut 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fin alignment tool was designed </a:t>
            </a:r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to keep fins in place during the epoxy curing process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</a:rPr>
              <a:t>Many components are assembled from scratch such as the nosecone, fins, ignition leads, ejection charges, and </a:t>
            </a:r>
            <a:r>
              <a:rPr lang="en-US" sz="2800" dirty="0" smtClean="0">
                <a:solidFill>
                  <a:schemeClr val="bg1"/>
                </a:solidFill>
                <a:latin typeface="Optima" charset="0"/>
              </a:rPr>
              <a:t>launch </a:t>
            </a:r>
            <a:r>
              <a:rPr lang="en-US" sz="2800" dirty="0">
                <a:solidFill>
                  <a:schemeClr val="bg1"/>
                </a:solidFill>
                <a:latin typeface="Optima" charset="0"/>
              </a:rPr>
              <a:t>pad </a:t>
            </a:r>
            <a:endParaRPr lang="en-US" sz="2800" dirty="0"/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endParaRPr lang="en-US" dirty="0"/>
          </a:p>
        </p:txBody>
      </p:sp>
      <p:graphicFrame>
        <p:nvGraphicFramePr>
          <p:cNvPr id="1300" name="Table 644">
            <a:extLst>
              <a:ext uri="{FF2B5EF4-FFF2-40B4-BE49-F238E27FC236}">
                <a16:creationId xmlns:a16="http://schemas.microsoft.com/office/drawing/2014/main" xmlns="" id="{329639DD-662B-4FB0-9CF2-0EFBB5FAD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759838"/>
              </p:ext>
            </p:extLst>
          </p:nvPr>
        </p:nvGraphicFramePr>
        <p:xfrm>
          <a:off x="1116448" y="23821735"/>
          <a:ext cx="11575186" cy="287806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026228">
                  <a:extLst>
                    <a:ext uri="{9D8B030D-6E8A-4147-A177-3AD203B41FA5}">
                      <a16:colId xmlns:a16="http://schemas.microsoft.com/office/drawing/2014/main" xmlns="" val="3239089673"/>
                    </a:ext>
                  </a:extLst>
                </a:gridCol>
                <a:gridCol w="2155371">
                  <a:extLst>
                    <a:ext uri="{9D8B030D-6E8A-4147-A177-3AD203B41FA5}">
                      <a16:colId xmlns:a16="http://schemas.microsoft.com/office/drawing/2014/main" xmlns="" val="181143123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xmlns="" val="769658348"/>
                    </a:ext>
                  </a:extLst>
                </a:gridCol>
                <a:gridCol w="2198914"/>
                <a:gridCol w="2061073"/>
              </a:tblGrid>
              <a:tr h="892510">
                <a:tc>
                  <a:txBody>
                    <a:bodyPr/>
                    <a:lstStyle/>
                    <a:p>
                      <a:endParaRPr lang="en-US" sz="20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Reported Max Thrust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Measured Max Thrust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Reported Total Impulse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Measured Total Impulse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97245674"/>
                  </a:ext>
                </a:extLst>
              </a:tr>
              <a:tr h="992776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Booster Engine:</a:t>
                      </a:r>
                    </a:p>
                    <a:p>
                      <a:r>
                        <a:rPr lang="en-US" sz="2000" b="1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Cesaroni H399</a:t>
                      </a:r>
                      <a:endParaRPr lang="en-US" sz="2000" b="1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545.8 N</a:t>
                      </a:r>
                      <a:endParaRPr lang="en-US" sz="20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549.6 N</a:t>
                      </a:r>
                      <a:endParaRPr lang="en-US" sz="20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282.2 N-s</a:t>
                      </a:r>
                      <a:endParaRPr lang="en-US" sz="20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277.1</a:t>
                      </a:r>
                      <a:r>
                        <a:rPr lang="en-US" sz="2000" baseline="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 N-s</a:t>
                      </a:r>
                      <a:endParaRPr lang="en-US" sz="20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74897970"/>
                  </a:ext>
                </a:extLst>
              </a:tr>
              <a:tr h="992776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Sustainer Engine:</a:t>
                      </a:r>
                    </a:p>
                    <a:p>
                      <a:r>
                        <a:rPr lang="en-US" sz="2000" b="1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Cesaroni I204</a:t>
                      </a:r>
                      <a:endParaRPr lang="en-US" sz="2000" b="1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356.8 N</a:t>
                      </a:r>
                      <a:endParaRPr lang="en-US" sz="20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329.7 N</a:t>
                      </a:r>
                      <a:endParaRPr lang="en-US" sz="20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347.7 N-s</a:t>
                      </a:r>
                      <a:endParaRPr lang="en-US" sz="20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Optima" charset="0"/>
                          <a:ea typeface="Optima" charset="0"/>
                          <a:cs typeface="Optima" charset="0"/>
                        </a:rPr>
                        <a:t>322.7 N-s</a:t>
                      </a:r>
                      <a:endParaRPr lang="en-US" sz="20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84248643"/>
                  </a:ext>
                </a:extLst>
              </a:tr>
            </a:tbl>
          </a:graphicData>
        </a:graphic>
      </p:graphicFrame>
      <p:sp>
        <p:nvSpPr>
          <p:cNvPr id="1301" name="TextBox 1300"/>
          <p:cNvSpPr txBox="1"/>
          <p:nvPr/>
        </p:nvSpPr>
        <p:spPr>
          <a:xfrm>
            <a:off x="7776641" y="27461244"/>
            <a:ext cx="52311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Data acquisition was performed using the custom test rig, a 150 lb load cell, and NI SignalExpress software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Results were </a:t>
            </a:r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verified by comparing </a:t>
            </a:r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to official data reported by the engine manufacturer</a:t>
            </a:r>
            <a:endParaRPr lang="en-US" sz="28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7089" y="16495396"/>
            <a:ext cx="14664111" cy="127817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7080" y="25144150"/>
            <a:ext cx="14664120" cy="116737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7089" y="6065846"/>
            <a:ext cx="14664111" cy="12781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688" y="26104061"/>
            <a:ext cx="14978185" cy="11204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690" y="14171678"/>
            <a:ext cx="14978185" cy="13314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691" y="6058744"/>
            <a:ext cx="14978185" cy="12852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8714861"/>
            <a:ext cx="13126479" cy="12710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8744"/>
            <a:ext cx="13126476" cy="127106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111"/>
            <a:ext cx="43891200" cy="6044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3022" y="2370560"/>
            <a:ext cx="37307520" cy="4165912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n-lt"/>
              </a:rPr>
              <a:t/>
            </a:r>
            <a:br>
              <a:rPr lang="en-US" sz="4800" b="1" dirty="0">
                <a:solidFill>
                  <a:schemeClr val="bg1"/>
                </a:solidFill>
                <a:latin typeface="+mn-lt"/>
              </a:rPr>
            </a:br>
            <a:r>
              <a:rPr lang="en-US" sz="4800" b="1" dirty="0">
                <a:solidFill>
                  <a:schemeClr val="bg1"/>
                </a:solidFill>
                <a:latin typeface="+mn-lt"/>
              </a:rPr>
              <a:t/>
            </a:r>
            <a:br>
              <a:rPr lang="en-US" sz="4800" b="1" dirty="0">
                <a:solidFill>
                  <a:schemeClr val="bg1"/>
                </a:solidFill>
                <a:latin typeface="+mn-lt"/>
              </a:rPr>
            </a:br>
            <a:r>
              <a:rPr lang="en-US" sz="5400" dirty="0">
                <a:solidFill>
                  <a:schemeClr val="bg1"/>
                </a:solidFill>
                <a:latin typeface="+mn-lt"/>
              </a:rPr>
              <a:t>Daniel Nemr</a:t>
            </a:r>
            <a:br>
              <a:rPr lang="en-US" sz="5400" dirty="0">
                <a:solidFill>
                  <a:schemeClr val="bg1"/>
                </a:solidFill>
                <a:latin typeface="+mn-lt"/>
              </a:rPr>
            </a:br>
            <a:r>
              <a:rPr lang="en-US" sz="5400" dirty="0">
                <a:solidFill>
                  <a:schemeClr val="bg1"/>
                </a:solidFill>
                <a:latin typeface="+mn-lt"/>
              </a:rPr>
              <a:t>Advised by Dr. Pablo Yoon </a:t>
            </a:r>
            <a:br>
              <a:rPr lang="en-US" sz="5400" dirty="0">
                <a:solidFill>
                  <a:schemeClr val="bg1"/>
                </a:solidFill>
                <a:latin typeface="+mn-lt"/>
              </a:rPr>
            </a:br>
            <a:r>
              <a:rPr lang="en-US" sz="5400" dirty="0">
                <a:solidFill>
                  <a:schemeClr val="bg1"/>
                </a:solidFill>
                <a:latin typeface="+mn-lt"/>
              </a:rPr>
              <a:t>Department of Electrical and Computer Engineering </a:t>
            </a:r>
            <a:r>
              <a:rPr lang="en-US" sz="4400" b="1" dirty="0">
                <a:solidFill>
                  <a:schemeClr val="bg1"/>
                </a:solidFill>
                <a:latin typeface="+mn-lt"/>
              </a:rPr>
              <a:t/>
            </a:r>
            <a:br>
              <a:rPr lang="en-US" sz="4400" b="1" dirty="0">
                <a:solidFill>
                  <a:schemeClr val="bg1"/>
                </a:solidFill>
                <a:latin typeface="+mn-lt"/>
              </a:rPr>
            </a:br>
            <a:r>
              <a:rPr lang="en-US" sz="4400" b="1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111"/>
            <a:ext cx="5217459" cy="37034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846" y="6191149"/>
            <a:ext cx="12961917" cy="8463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Project Overview: </a:t>
            </a:r>
          </a:p>
          <a:p>
            <a:pPr algn="just"/>
            <a:endParaRPr lang="en-US" sz="3200" dirty="0">
              <a:solidFill>
                <a:schemeClr val="bg1"/>
              </a:solidFill>
            </a:endParaRP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SEDS is a a non-profit organization that empowers young students to participate in nationwide projects and events. The team has decided to enter this year’s University Student Rocket Competition (USRC), where a high power two-stage rocket will be designed and manufactured to reach the highest altitude against the opposition. This project mainly focuses on the electrical components associated with high-power rockets such as:</a:t>
            </a:r>
          </a:p>
          <a:p>
            <a:pPr algn="just"/>
            <a:endParaRPr lang="en-US" sz="3600" dirty="0">
              <a:solidFill>
                <a:schemeClr val="bg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An electrical launcher</a:t>
            </a:r>
          </a:p>
          <a:p>
            <a:pPr marL="742950" indent="-742950" algn="just">
              <a:buFont typeface="+mj-lt"/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Stabilization system</a:t>
            </a:r>
          </a:p>
          <a:p>
            <a:pPr marL="742950" indent="-742950" algn="just">
              <a:buFont typeface="+mj-lt"/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Parachute deployment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4562" y="18868990"/>
            <a:ext cx="12961917" cy="101258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Electrical Launcher: </a:t>
            </a:r>
          </a:p>
          <a:p>
            <a:pPr algn="just"/>
            <a:endParaRPr lang="en-US" sz="3200" b="1" dirty="0">
              <a:solidFill>
                <a:schemeClr val="bg1"/>
              </a:solidFill>
            </a:endParaRP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Three purposes to the electrical launcher:</a:t>
            </a:r>
          </a:p>
          <a:p>
            <a:pPr algn="just"/>
            <a:endParaRPr lang="en-US" sz="3600" dirty="0">
              <a:solidFill>
                <a:schemeClr val="bg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The launcher must deliver enough electrical current to ignite the pyrogen coated igniter, thus sparking the motor (at least 1.5 amps for one full second)</a:t>
            </a:r>
          </a:p>
          <a:p>
            <a:pPr marL="742950" indent="-742950" algn="just">
              <a:buFont typeface="+mj-lt"/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The launcher must include a </a:t>
            </a: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       safety mechanism so that it is safe</a:t>
            </a: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       for someone to prep the rocket for</a:t>
            </a: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       launch </a:t>
            </a:r>
          </a:p>
          <a:p>
            <a:pPr algn="just"/>
            <a:endParaRPr lang="en-US" sz="3600" dirty="0">
              <a:solidFill>
                <a:schemeClr val="bg1"/>
              </a:solidFill>
            </a:endParaRP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3.    The launcher must guide</a:t>
            </a: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        the rocket until it has </a:t>
            </a: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        attained   enough airspeed </a:t>
            </a: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        for the  stabilization system </a:t>
            </a: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        to safely guide the rocket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687695" y="6213352"/>
            <a:ext cx="14978181" cy="62478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Stabilization System:</a:t>
            </a:r>
          </a:p>
          <a:p>
            <a:pPr algn="just"/>
            <a:endParaRPr lang="en-US" sz="3200" dirty="0">
              <a:solidFill>
                <a:schemeClr val="bg1"/>
              </a:solidFill>
            </a:endParaRP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The purpose of the stabilization system is to guide a rocket vertically after the initial liftoff of a rocket. The stabilization system has two main roles during the launch of a rocket:</a:t>
            </a:r>
          </a:p>
          <a:p>
            <a:pPr algn="just"/>
            <a:endParaRPr lang="en-US" sz="3600" dirty="0">
              <a:solidFill>
                <a:schemeClr val="bg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To ultimately provide horizontal and vertical</a:t>
            </a: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        stabilization</a:t>
            </a:r>
          </a:p>
          <a:p>
            <a:pPr algn="just"/>
            <a:endParaRPr lang="en-US" sz="3600" dirty="0">
              <a:solidFill>
                <a:schemeClr val="bg1"/>
              </a:solidFill>
            </a:endParaRP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2.    To control the engine’s thrust vector and</a:t>
            </a: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        counteract the orientation of the rocket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27089" y="6241803"/>
            <a:ext cx="14499543" cy="95718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Parachute Deployment:</a:t>
            </a:r>
          </a:p>
          <a:p>
            <a:pPr algn="just"/>
            <a:endParaRPr lang="en-US" sz="3200" dirty="0">
              <a:solidFill>
                <a:schemeClr val="bg1"/>
              </a:solidFill>
            </a:endParaRP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The rules of the competition state that the two-stage high-power rocket must land safely and should be compatible for multiple launches. Parachute deployment is a dire part of this competition because manufacturing other rockets isn’t cheap due to the electronics and types of materials used. Ideally, the system must do 3 functions:</a:t>
            </a:r>
          </a:p>
          <a:p>
            <a:pPr algn="just"/>
            <a:endParaRPr lang="en-US" sz="3600" dirty="0">
              <a:solidFill>
                <a:schemeClr val="bg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Deploy a drogue chute at apogee</a:t>
            </a:r>
          </a:p>
          <a:p>
            <a:pPr marL="742950" indent="-742950" algn="just">
              <a:buFont typeface="+mj-lt"/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Deploy a main chute at 500 ft. (or</a:t>
            </a: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       any altitude found necessary to </a:t>
            </a: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       reduce descent drift)</a:t>
            </a:r>
          </a:p>
          <a:p>
            <a:pPr algn="just"/>
            <a:endParaRPr lang="en-US" sz="3600" dirty="0">
              <a:solidFill>
                <a:schemeClr val="bg1"/>
              </a:solidFill>
            </a:endParaRP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3.   Sense when the rocket reaches </a:t>
            </a: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      apogee, and the altitude when the </a:t>
            </a: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      main chute deploys</a:t>
            </a:r>
          </a:p>
        </p:txBody>
      </p:sp>
      <p:pic>
        <p:nvPicPr>
          <p:cNvPr id="14" name="Picture 13" descr="../../Desktop/Screen%20Shot%202018-03-04%20at%2012.45.32%20PM.pn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875" y="26244999"/>
            <a:ext cx="7262209" cy="5280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../../Desktop/Screen%20Shot%202018-03-04%20at%207.32.51%20PM.pn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918" y="21383155"/>
            <a:ext cx="9648171" cy="470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../../Desktop/Screen%20Shot%202018-03-04%20at%208.51.45%20PM.pn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6401" r="4979" b="7752"/>
          <a:stretch/>
        </p:blipFill>
        <p:spPr bwMode="auto">
          <a:xfrm>
            <a:off x="22797576" y="9891462"/>
            <a:ext cx="5868293" cy="408852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13769982" y="26104061"/>
            <a:ext cx="14978180" cy="62478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Accelerometer Use (MPU 6050):</a:t>
            </a:r>
          </a:p>
          <a:p>
            <a:pPr algn="just"/>
            <a:endParaRPr lang="en-US" sz="3200" dirty="0">
              <a:solidFill>
                <a:schemeClr val="bg1"/>
              </a:solidFill>
            </a:endParaRP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The MPU6050 is an accelerometer and gyroscope which reads the x, y and z axes for both implementations. The accelerometer was utilized for two reasons:</a:t>
            </a:r>
          </a:p>
          <a:p>
            <a:pPr marL="742950" indent="-742950" algn="just">
              <a:buFont typeface="+mj-lt"/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To sense the orientations in the x and y directions of </a:t>
            </a: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        the rocket </a:t>
            </a:r>
          </a:p>
          <a:p>
            <a:pPr algn="just"/>
            <a:endParaRPr lang="en-US" sz="3600" dirty="0">
              <a:solidFill>
                <a:schemeClr val="bg1"/>
              </a:solidFill>
            </a:endParaRP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2.    To send the Arduino Nano the direction of the rocket </a:t>
            </a: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       so the servo motors can counteract the orientation of the </a:t>
            </a: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       rocket using gimbal thrusting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687688" y="14338229"/>
            <a:ext cx="14978181" cy="112954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Stabilization System Assembly:</a:t>
            </a:r>
          </a:p>
          <a:p>
            <a:pPr algn="just"/>
            <a:endParaRPr lang="en-US" sz="3600" dirty="0">
              <a:solidFill>
                <a:schemeClr val="bg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The stabilization system was assembled using a 6-axis MPU6050 sensor, an Arduino Nano microcontroller, and two servo motors for the x and y axis of the engine’s thrust</a:t>
            </a:r>
          </a:p>
          <a:p>
            <a:pPr marL="742950" indent="-742950" algn="just">
              <a:buFont typeface="+mj-lt"/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The MPU6050 tells the Arduino which direction the rocket is facing</a:t>
            </a:r>
          </a:p>
          <a:p>
            <a:pPr marL="742950" indent="-742950" algn="just">
              <a:buFont typeface="+mj-lt"/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The Arduino then sends instructions on which way the servo motors should move</a:t>
            </a:r>
          </a:p>
          <a:p>
            <a:pPr marL="742950" indent="-742950" algn="just">
              <a:buFont typeface="+mj-lt"/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The servo motors are attached to x and y gimbals which control the direction of the engine’s thrust</a:t>
            </a:r>
          </a:p>
          <a:p>
            <a:pPr marL="742950" indent="-742950" algn="just">
              <a:buFont typeface="+mj-lt"/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All electronics are housed on </a:t>
            </a: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       a customized acrylic chassis</a:t>
            </a:r>
          </a:p>
          <a:p>
            <a:pPr algn="just"/>
            <a:endParaRPr lang="en-US" sz="3600" dirty="0">
              <a:solidFill>
                <a:schemeClr val="bg1"/>
              </a:solidFill>
            </a:endParaRPr>
          </a:p>
          <a:p>
            <a:pPr marL="742950" indent="-742950" algn="just">
              <a:buAutoNum type="arabicPeriod" startAt="6"/>
            </a:pPr>
            <a:r>
              <a:rPr lang="en-US" sz="3600" dirty="0">
                <a:solidFill>
                  <a:schemeClr val="bg1"/>
                </a:solidFill>
              </a:rPr>
              <a:t>An Arduino Nano is used because of </a:t>
            </a: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       its compact size, compatibility,</a:t>
            </a: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       and 16 MHz clock speed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227080" y="25141972"/>
            <a:ext cx="14499543" cy="74174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Conclusions:</a:t>
            </a:r>
          </a:p>
          <a:p>
            <a:pPr algn="just"/>
            <a:endParaRPr lang="en-US" sz="3600" dirty="0">
              <a:solidFill>
                <a:schemeClr val="bg1"/>
              </a:solidFill>
            </a:endParaRPr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The USRC will be taking place in October of 2018, but there are conclusions that can be made from what has been designed and implemented so far:</a:t>
            </a:r>
          </a:p>
          <a:p>
            <a:pPr algn="just"/>
            <a:endParaRPr lang="en-US" sz="3600" dirty="0">
              <a:solidFill>
                <a:schemeClr val="bg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The launcher provides enough current to ignite the pyrogen and start the engine</a:t>
            </a:r>
          </a:p>
          <a:p>
            <a:pPr marL="742950" indent="-742950" algn="just">
              <a:buFont typeface="+mj-lt"/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The stabilization system can  implement gimbal thrusting, but testing          must be done to verify amplitude improvement and stability. </a:t>
            </a:r>
          </a:p>
          <a:p>
            <a:pPr marL="742950" indent="-742950" algn="just">
              <a:buFont typeface="+mj-lt"/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 Parachute deployment can deploy a chute at apogee and at 300 ft. while also being able to track the rocket during flight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375" y="0"/>
            <a:ext cx="9174819" cy="36099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92" y="11907218"/>
            <a:ext cx="4939926" cy="64755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728" y="28885135"/>
            <a:ext cx="2832100" cy="3594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094" y="9894838"/>
            <a:ext cx="6666529" cy="61617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227076" y="16738280"/>
            <a:ext cx="14499543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Parachute Deployment Data</a:t>
            </a:r>
            <a:r>
              <a:rPr lang="en-US" sz="4400" b="1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sz="32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234" y="3769"/>
            <a:ext cx="10815966" cy="3114998"/>
          </a:xfrm>
          <a:prstGeom prst="rect">
            <a:avLst/>
          </a:prstGeom>
        </p:spPr>
      </p:pic>
      <p:pic>
        <p:nvPicPr>
          <p:cNvPr id="32" name="Picture 1295">
            <a:extLst>
              <a:ext uri="{FF2B5EF4-FFF2-40B4-BE49-F238E27FC236}">
                <a16:creationId xmlns:a16="http://schemas.microsoft.com/office/drawing/2014/main" xmlns="" id="{C3976FB9-609F-41B4-A7F2-21010C4D00D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t="758" r="7468" b="1283"/>
          <a:stretch/>
        </p:blipFill>
        <p:spPr>
          <a:xfrm>
            <a:off x="35711899" y="18212425"/>
            <a:ext cx="7755350" cy="646689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99F19BA-D8BF-44D4-B46C-458FA9BFD88E}"/>
              </a:ext>
            </a:extLst>
          </p:cNvPr>
          <p:cNvSpPr/>
          <p:nvPr/>
        </p:nvSpPr>
        <p:spPr>
          <a:xfrm>
            <a:off x="26950594" y="20073045"/>
            <a:ext cx="118247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data below displays the following:</a:t>
            </a:r>
          </a:p>
          <a:p>
            <a:pPr algn="just"/>
            <a:endParaRPr lang="en-US" dirty="0"/>
          </a:p>
          <a:p>
            <a:pPr marL="742950" indent="-742950" algn="just">
              <a:buFont typeface="+mj-lt"/>
              <a:buAutoNum type="arabicPeriod"/>
            </a:pPr>
            <a:r>
              <a:rPr lang="en-US" dirty="0"/>
              <a:t>The rocket reached an </a:t>
            </a:r>
          </a:p>
          <a:p>
            <a:pPr algn="just"/>
            <a:r>
              <a:rPr lang="en-US" dirty="0"/>
              <a:t>       altitude of 2119 ft.</a:t>
            </a:r>
          </a:p>
          <a:p>
            <a:pPr algn="just"/>
            <a:endParaRPr lang="en-US" dirty="0"/>
          </a:p>
          <a:p>
            <a:pPr marL="742950" indent="-742950" algn="just">
              <a:buAutoNum type="arabicPeriod" startAt="2"/>
            </a:pPr>
            <a:r>
              <a:rPr lang="en-US" dirty="0"/>
              <a:t>The drogue chute deployed </a:t>
            </a:r>
          </a:p>
          <a:p>
            <a:pPr algn="just"/>
            <a:r>
              <a:rPr lang="en-US" dirty="0"/>
              <a:t>        at apogee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3.    There was a voltage drop at </a:t>
            </a:r>
          </a:p>
          <a:p>
            <a:pPr algn="just"/>
            <a:r>
              <a:rPr lang="en-US" dirty="0"/>
              <a:t>        roughly 500 ft. causing the </a:t>
            </a:r>
          </a:p>
          <a:p>
            <a:pPr algn="just"/>
            <a:r>
              <a:rPr lang="en-US" dirty="0"/>
              <a:t>        main chute not to deploy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E36330-5251-4396-9639-B3FD937C0676}"/>
              </a:ext>
            </a:extLst>
          </p:cNvPr>
          <p:cNvSpPr txBox="1"/>
          <p:nvPr/>
        </p:nvSpPr>
        <p:spPr>
          <a:xfrm>
            <a:off x="29609143" y="18000164"/>
            <a:ext cx="5541536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The data below displays the following:</a:t>
            </a:r>
          </a:p>
          <a:p>
            <a:pPr algn="just"/>
            <a:endParaRPr lang="en-US" sz="3200" dirty="0">
              <a:solidFill>
                <a:schemeClr val="bg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The rocket reached an 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       altitude of 2119 ft.</a:t>
            </a:r>
          </a:p>
          <a:p>
            <a:pPr algn="just"/>
            <a:endParaRPr lang="en-US" sz="3200" dirty="0">
              <a:solidFill>
                <a:schemeClr val="bg1"/>
              </a:solidFill>
            </a:endParaRPr>
          </a:p>
          <a:p>
            <a:pPr marL="742950" indent="-742950" algn="just">
              <a:buAutoNum type="arabicPeriod" startAt="2"/>
            </a:pPr>
            <a:r>
              <a:rPr lang="en-US" sz="3200" dirty="0">
                <a:solidFill>
                  <a:schemeClr val="bg1"/>
                </a:solidFill>
              </a:rPr>
              <a:t>The drogue chute deployed 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        at apogee</a:t>
            </a:r>
          </a:p>
          <a:p>
            <a:pPr algn="just"/>
            <a:endParaRPr lang="en-US" sz="3200" dirty="0">
              <a:solidFill>
                <a:schemeClr val="bg1"/>
              </a:solidFill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3.    There was a voltage drop at 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        roughly 500 ft. causing the 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        main chute not to deploy</a:t>
            </a:r>
          </a:p>
          <a:p>
            <a:pPr marL="742950" indent="-742950" algn="just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</a:endParaRPr>
          </a:p>
          <a:p>
            <a:pPr algn="just"/>
            <a:endParaRPr lang="en-US" sz="3200" dirty="0">
              <a:solidFill>
                <a:schemeClr val="bg1"/>
              </a:solidFill>
            </a:endParaRPr>
          </a:p>
          <a:p>
            <a:pPr algn="just"/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518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6698</TotalTime>
  <Words>1312</Words>
  <Application>Microsoft Macintosh PowerPoint</Application>
  <PresentationFormat>Custom</PresentationFormat>
  <Paragraphs>224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Calibri</vt:lpstr>
      <vt:lpstr>Calibri Light</vt:lpstr>
      <vt:lpstr>Kohinoor Devanagari Book</vt:lpstr>
      <vt:lpstr>Optima</vt:lpstr>
      <vt:lpstr>Arial</vt:lpstr>
      <vt:lpstr>Office Theme</vt:lpstr>
      <vt:lpstr>PowerPoint Presentation</vt:lpstr>
      <vt:lpstr>  Daniel Nemr Advised by Dr. Pablo Yoon  Department of Electrical and Computer Engineering   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Reilly Webb</cp:lastModifiedBy>
  <cp:revision>143</cp:revision>
  <dcterms:modified xsi:type="dcterms:W3CDTF">2018-04-16T14:42:32Z</dcterms:modified>
</cp:coreProperties>
</file>